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70" r:id="rId4"/>
    <p:sldId id="258" r:id="rId5"/>
    <p:sldId id="272" r:id="rId6"/>
    <p:sldId id="273" r:id="rId7"/>
    <p:sldId id="274" r:id="rId8"/>
    <p:sldId id="277" r:id="rId9"/>
    <p:sldId id="276" r:id="rId10"/>
    <p:sldId id="275" r:id="rId11"/>
    <p:sldId id="269" r:id="rId12"/>
    <p:sldId id="261" r:id="rId13"/>
    <p:sldId id="260" r:id="rId14"/>
    <p:sldId id="278" r:id="rId15"/>
    <p:sldId id="279" r:id="rId16"/>
    <p:sldId id="262" r:id="rId17"/>
    <p:sldId id="263" r:id="rId18"/>
    <p:sldId id="264" r:id="rId19"/>
    <p:sldId id="265" r:id="rId20"/>
    <p:sldId id="280" r:id="rId21"/>
    <p:sldId id="281" r:id="rId22"/>
    <p:sldId id="266" r:id="rId23"/>
    <p:sldId id="282" r:id="rId24"/>
    <p:sldId id="268" r:id="rId25"/>
    <p:sldId id="267" r:id="rId26"/>
    <p:sldId id="285" r:id="rId27"/>
    <p:sldId id="286" r:id="rId28"/>
    <p:sldId id="287" r:id="rId29"/>
    <p:sldId id="288" r:id="rId30"/>
    <p:sldId id="283" r:id="rId31"/>
    <p:sldId id="284" r:id="rId32"/>
    <p:sldId id="289" r:id="rId33"/>
    <p:sldId id="290" r:id="rId34"/>
    <p:sldId id="257" r:id="rId35"/>
    <p:sldId id="271" r:id="rId36"/>
  </p:sldIdLst>
  <p:sldSz cx="9144000" cy="6858000" type="screen4x3"/>
  <p:notesSz cx="6858000" cy="9144000"/>
  <p:embeddedFontLst>
    <p:embeddedFont>
      <p:font typeface="Aharoni" panose="02010803020104030203" pitchFamily="2" charset="-79"/>
      <p:bold r:id="rId37"/>
    </p:embeddedFont>
    <p:embeddedFont>
      <p:font typeface="Baphomet" panose="00000400000000000000" pitchFamily="2" charset="0"/>
      <p:regular r:id="rId38"/>
    </p:embeddedFont>
    <p:embeddedFont>
      <p:font typeface="Greek" panose="020B0500000000000000" pitchFamily="34" charset="0"/>
      <p:regular r:id="rId39"/>
    </p:embeddedFont>
    <p:embeddedFont>
      <p:font typeface="Abadi MT Condensed" panose="020B0506030101010103" pitchFamily="34" charset="0"/>
      <p:regular r:id="rId40"/>
    </p:embeddedFont>
    <p:embeddedFont>
      <p:font typeface="Old English Text MT" panose="03040902040508030806" pitchFamily="66" charset="0"/>
      <p:regular r:id="rId41"/>
    </p:embeddedFont>
    <p:embeddedFont>
      <p:font typeface="Caligula"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8FAADC"/>
    <a:srgbClr val="660066"/>
    <a:srgbClr val="FFC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37" autoAdjust="0"/>
    <p:restoredTop sz="94660"/>
  </p:normalViewPr>
  <p:slideViewPr>
    <p:cSldViewPr>
      <p:cViewPr varScale="1">
        <p:scale>
          <a:sx n="59" d="100"/>
          <a:sy n="59" d="100"/>
        </p:scale>
        <p:origin x="616" y="64"/>
      </p:cViewPr>
      <p:guideLst/>
    </p:cSldViewPr>
  </p:slideViewPr>
  <p:notesTextViewPr>
    <p:cViewPr>
      <p:scale>
        <a:sx n="1" d="1"/>
        <a:sy n="1" d="1"/>
      </p:scale>
      <p:origin x="0" y="0"/>
    </p:cViewPr>
  </p:notesTextViewPr>
  <p:sorterViewPr>
    <p:cViewPr>
      <p:scale>
        <a:sx n="100" d="100"/>
        <a:sy n="100" d="100"/>
      </p:scale>
      <p:origin x="0" y="-7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55E126-C95A-44D6-A709-6E7621850D4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32054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55E126-C95A-44D6-A709-6E7621850D4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348715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55E126-C95A-44D6-A709-6E7621850D4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384315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55E126-C95A-44D6-A709-6E7621850D4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19718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5E126-C95A-44D6-A709-6E7621850D4B}" type="datetimeFigureOut">
              <a:rPr lang="en-US" smtClean="0"/>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317717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55E126-C95A-44D6-A709-6E7621850D4B}" type="datetimeFigureOut">
              <a:rPr lang="en-US" smtClean="0"/>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148937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55E126-C95A-44D6-A709-6E7621850D4B}" type="datetimeFigureOut">
              <a:rPr lang="en-US" smtClean="0"/>
              <a:t>12/20/2014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122327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55E126-C95A-44D6-A709-6E7621850D4B}" type="datetimeFigureOut">
              <a:rPr lang="en-US" smtClean="0"/>
              <a:t>12/20/2014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408341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5E126-C95A-44D6-A709-6E7621850D4B}" type="datetimeFigureOut">
              <a:rPr lang="en-US" smtClean="0"/>
              <a:t>12/20/2014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118197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5E126-C95A-44D6-A709-6E7621850D4B}" type="datetimeFigureOut">
              <a:rPr lang="en-US" smtClean="0"/>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162942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55E126-C95A-44D6-A709-6E7621850D4B}" type="datetimeFigureOut">
              <a:rPr lang="en-US" smtClean="0"/>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B53AC-D7F3-4EB8-9F04-D12BF35959D7}" type="slidenum">
              <a:rPr lang="en-US" smtClean="0"/>
              <a:t>‹#›</a:t>
            </a:fld>
            <a:endParaRPr lang="en-US"/>
          </a:p>
        </p:txBody>
      </p:sp>
    </p:spTree>
    <p:extLst>
      <p:ext uri="{BB962C8B-B14F-4D97-AF65-F5344CB8AC3E}">
        <p14:creationId xmlns:p14="http://schemas.microsoft.com/office/powerpoint/2010/main" val="20162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5E126-C95A-44D6-A709-6E7621850D4B}" type="datetimeFigureOut">
              <a:rPr lang="en-US" smtClean="0"/>
              <a:t>12/20/2014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B53AC-D7F3-4EB8-9F04-D12BF35959D7}" type="slidenum">
              <a:rPr lang="en-US" smtClean="0"/>
              <a:t>‹#›</a:t>
            </a:fld>
            <a:endParaRPr lang="en-US"/>
          </a:p>
        </p:txBody>
      </p:sp>
    </p:spTree>
    <p:extLst>
      <p:ext uri="{BB962C8B-B14F-4D97-AF65-F5344CB8AC3E}">
        <p14:creationId xmlns:p14="http://schemas.microsoft.com/office/powerpoint/2010/main" val="2004817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1422278" y="681448"/>
            <a:ext cx="7226906" cy="3631763"/>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11500" b="1" dirty="0">
                <a:solidFill>
                  <a:schemeClr val="bg1"/>
                </a:solidFill>
                <a:effectLst>
                  <a:outerShdw blurRad="50800" dist="635000" dir="7200000" sy="30000" kx="1300200" algn="ctr" rotWithShape="0">
                    <a:schemeClr val="tx1">
                      <a:alpha val="32000"/>
                    </a:schemeClr>
                  </a:outerShdw>
                </a:effectLst>
                <a:latin typeface="Baphomet" panose="00000400000000000000" pitchFamily="2" charset="0"/>
              </a:rPr>
              <a:t>Hallelujah</a:t>
            </a:r>
          </a:p>
          <a:p>
            <a:pPr algn="ctr"/>
            <a:r>
              <a:rPr lang="en-US" sz="11500" b="1" dirty="0">
                <a:solidFill>
                  <a:schemeClr val="bg1"/>
                </a:solidFill>
                <a:effectLst>
                  <a:outerShdw blurRad="50800" dist="635000" dir="7200000" sy="30000" kx="1300200" algn="ctr" rotWithShape="0">
                    <a:schemeClr val="tx1">
                      <a:alpha val="32000"/>
                    </a:schemeClr>
                  </a:outerShdw>
                </a:effectLst>
                <a:latin typeface="Baphomet" panose="00000400000000000000" pitchFamily="2" charset="0"/>
              </a:rPr>
              <a:t>or Humbug?</a:t>
            </a:r>
          </a:p>
        </p:txBody>
      </p:sp>
    </p:spTree>
    <p:extLst>
      <p:ext uri="{BB962C8B-B14F-4D97-AF65-F5344CB8AC3E}">
        <p14:creationId xmlns:p14="http://schemas.microsoft.com/office/powerpoint/2010/main" val="26327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9825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478971" y="1032544"/>
            <a:ext cx="8240485" cy="646331"/>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1 Partridge in a Pear Tree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Birth of Christ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17231">
            <a:off x="5066447" y="363815"/>
            <a:ext cx="1057623" cy="1057623"/>
          </a:xfrm>
          <a:prstGeom prst="rect">
            <a:avLst/>
          </a:prstGeom>
        </p:spPr>
      </p:pic>
      <p:sp>
        <p:nvSpPr>
          <p:cNvPr id="7" name="TextBox 6"/>
          <p:cNvSpPr txBox="1"/>
          <p:nvPr/>
        </p:nvSpPr>
        <p:spPr>
          <a:xfrm>
            <a:off x="478971" y="457201"/>
            <a:ext cx="6716486" cy="666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rgbClr val="FFFF00"/>
                </a:solidFill>
                <a:effectLst>
                  <a:outerShdw blurRad="50800" dist="38100" dir="2700000" algn="tl" rotWithShape="0">
                    <a:prstClr val="black">
                      <a:alpha val="40000"/>
                    </a:prstClr>
                  </a:outerShdw>
                </a:effectLst>
                <a:latin typeface="Caligula" pitchFamily="2" charset="0"/>
              </a:rPr>
              <a:t>The 12 days of Christmas</a:t>
            </a:r>
          </a:p>
        </p:txBody>
      </p:sp>
      <p:sp>
        <p:nvSpPr>
          <p:cNvPr id="9" name="TextBox 8"/>
          <p:cNvSpPr txBox="1"/>
          <p:nvPr/>
        </p:nvSpPr>
        <p:spPr>
          <a:xfrm>
            <a:off x="478967" y="1609493"/>
            <a:ext cx="8240485" cy="1200329"/>
          </a:xfrm>
          <a:prstGeom prst="rect">
            <a:avLst/>
          </a:prstGeom>
          <a:noFill/>
        </p:spPr>
        <p:txBody>
          <a:bodyPr wrap="square" rtlCol="0">
            <a:spAutoFit/>
          </a:bodyPr>
          <a:lstStyle/>
          <a:p>
            <a:r>
              <a:rPr lang="en-US" sz="3500" dirty="0" smtClean="0">
                <a:solidFill>
                  <a:srgbClr val="FFFF00"/>
                </a:solidFill>
                <a:effectLst>
                  <a:outerShdw blurRad="38100" dist="38100" dir="2700000" algn="tl">
                    <a:srgbClr val="000000">
                      <a:alpha val="43137"/>
                    </a:srgbClr>
                  </a:outerShdw>
                </a:effectLst>
                <a:latin typeface="Caligula" pitchFamily="2" charset="0"/>
              </a:rPr>
              <a:t>2 Turtle Doves </a:t>
            </a:r>
            <a:r>
              <a:rPr lang="en-US" sz="3500" dirty="0" smtClean="0">
                <a:solidFill>
                  <a:schemeClr val="bg1"/>
                </a:solidFill>
                <a:effectLst>
                  <a:outerShdw blurRad="38100" dist="38100" dir="2700000" algn="tl">
                    <a:srgbClr val="000000">
                      <a:alpha val="43137"/>
                    </a:srgbClr>
                  </a:outerShdw>
                </a:effectLst>
                <a:latin typeface="Caligula" pitchFamily="2" charset="0"/>
              </a:rPr>
              <a:t>- The Old and New Testament</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0" name="TextBox 9"/>
          <p:cNvSpPr txBox="1"/>
          <p:nvPr/>
        </p:nvSpPr>
        <p:spPr>
          <a:xfrm>
            <a:off x="489849" y="2699658"/>
            <a:ext cx="8240485" cy="646331"/>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3 French Hens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Faith, Hope and Charity, </a:t>
            </a:r>
          </a:p>
        </p:txBody>
      </p:sp>
      <p:sp>
        <p:nvSpPr>
          <p:cNvPr id="11" name="TextBox 10"/>
          <p:cNvSpPr txBox="1"/>
          <p:nvPr/>
        </p:nvSpPr>
        <p:spPr>
          <a:xfrm>
            <a:off x="489856" y="3261639"/>
            <a:ext cx="8240485" cy="646331"/>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4 Calling Birds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a:t>
            </a:r>
            <a:r>
              <a:rPr lang="en-US" sz="3500" dirty="0" smtClean="0">
                <a:solidFill>
                  <a:schemeClr val="bg1"/>
                </a:solidFill>
                <a:effectLst>
                  <a:outerShdw blurRad="38100" dist="38100" dir="2700000" algn="tl">
                    <a:srgbClr val="000000">
                      <a:alpha val="43137"/>
                    </a:srgbClr>
                  </a:outerShdw>
                </a:effectLst>
                <a:latin typeface="Caligula" pitchFamily="2" charset="0"/>
              </a:rPr>
              <a:t>4 Gospels </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2" name="TextBox 11"/>
          <p:cNvSpPr txBox="1"/>
          <p:nvPr/>
        </p:nvSpPr>
        <p:spPr>
          <a:xfrm>
            <a:off x="500742" y="3831772"/>
            <a:ext cx="8240485" cy="1200329"/>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5 Golden Rings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first </a:t>
            </a:r>
            <a:r>
              <a:rPr lang="en-US" sz="3500" dirty="0" smtClean="0">
                <a:solidFill>
                  <a:schemeClr val="bg1"/>
                </a:solidFill>
                <a:effectLst>
                  <a:outerShdw blurRad="38100" dist="38100" dir="2700000" algn="tl">
                    <a:srgbClr val="000000">
                      <a:alpha val="43137"/>
                    </a:srgbClr>
                  </a:outerShdw>
                </a:effectLst>
                <a:latin typeface="Caligula" pitchFamily="2" charset="0"/>
              </a:rPr>
              <a:t>5 Books </a:t>
            </a:r>
            <a:r>
              <a:rPr lang="en-US" sz="3500" dirty="0">
                <a:solidFill>
                  <a:schemeClr val="bg1"/>
                </a:solidFill>
                <a:effectLst>
                  <a:outerShdw blurRad="38100" dist="38100" dir="2700000" algn="tl">
                    <a:srgbClr val="000000">
                      <a:alpha val="43137"/>
                    </a:srgbClr>
                  </a:outerShdw>
                </a:effectLst>
                <a:latin typeface="Caligula" pitchFamily="2" charset="0"/>
              </a:rPr>
              <a:t>of the Old Testament</a:t>
            </a:r>
          </a:p>
        </p:txBody>
      </p:sp>
      <p:sp>
        <p:nvSpPr>
          <p:cNvPr id="13" name="TextBox 12"/>
          <p:cNvSpPr txBox="1"/>
          <p:nvPr/>
        </p:nvSpPr>
        <p:spPr>
          <a:xfrm>
            <a:off x="511628" y="4931228"/>
            <a:ext cx="8240485" cy="1200329"/>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6 Geese A-laying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a:t>
            </a:r>
            <a:r>
              <a:rPr lang="en-US" sz="3500" dirty="0" smtClean="0">
                <a:solidFill>
                  <a:schemeClr val="bg1"/>
                </a:solidFill>
                <a:effectLst>
                  <a:outerShdw blurRad="38100" dist="38100" dir="2700000" algn="tl">
                    <a:srgbClr val="000000">
                      <a:alpha val="43137"/>
                    </a:srgbClr>
                  </a:outerShdw>
                </a:effectLst>
                <a:latin typeface="Caligula" pitchFamily="2" charset="0"/>
              </a:rPr>
              <a:t>6 days of</a:t>
            </a:r>
          </a:p>
          <a:p>
            <a:r>
              <a:rPr lang="en-US" sz="3500" dirty="0" smtClean="0">
                <a:solidFill>
                  <a:schemeClr val="bg1"/>
                </a:solidFill>
                <a:effectLst>
                  <a:outerShdw blurRad="38100" dist="38100" dir="2700000" algn="tl">
                    <a:srgbClr val="000000">
                      <a:alpha val="43137"/>
                    </a:srgbClr>
                  </a:outerShdw>
                </a:effectLst>
                <a:latin typeface="Caligula" pitchFamily="2" charset="0"/>
              </a:rPr>
              <a:t>creation </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4" name="TextBox 13"/>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06165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3" presetClass="emph" presetSubtype="2" fill="hold" grpId="1" nodeType="afterEffect">
                                  <p:stCondLst>
                                    <p:cond delay="0"/>
                                  </p:stCondLst>
                                  <p:childTnLst>
                                    <p:animClr clrSpc="rgb" dir="cw">
                                      <p:cBhvr override="childStyle">
                                        <p:cTn id="24" dur="1000" fill="hold"/>
                                        <p:tgtEl>
                                          <p:spTgt spid="8"/>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3" presetClass="emph" presetSubtype="2" fill="hold" grpId="1" nodeType="afterEffect">
                                  <p:stCondLst>
                                    <p:cond delay="0"/>
                                  </p:stCondLst>
                                  <p:childTnLst>
                                    <p:animClr clrSpc="rgb" dir="cw">
                                      <p:cBhvr override="childStyle">
                                        <p:cTn id="32" dur="1000" fill="hold"/>
                                        <p:tgtEl>
                                          <p:spTgt spid="9"/>
                                        </p:tgtEl>
                                        <p:attrNameLst>
                                          <p:attrName>style.color</p:attrName>
                                        </p:attrNameLst>
                                      </p:cBhvr>
                                      <p:to>
                                        <a:schemeClr val="accent2"/>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
                            </p:stCondLst>
                            <p:childTnLst>
                              <p:par>
                                <p:cTn id="39" presetID="3" presetClass="emph" presetSubtype="2" fill="hold" grpId="1" nodeType="afterEffect">
                                  <p:stCondLst>
                                    <p:cond delay="0"/>
                                  </p:stCondLst>
                                  <p:childTnLst>
                                    <p:animClr clrSpc="rgb" dir="cw">
                                      <p:cBhvr override="childStyle">
                                        <p:cTn id="40" dur="1000" fill="hold"/>
                                        <p:tgtEl>
                                          <p:spTgt spid="10"/>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500"/>
                            </p:stCondLst>
                            <p:childTnLst>
                              <p:par>
                                <p:cTn id="47" presetID="3" presetClass="emph" presetSubtype="2" fill="hold" grpId="1" nodeType="afterEffect">
                                  <p:stCondLst>
                                    <p:cond delay="0"/>
                                  </p:stCondLst>
                                  <p:childTnLst>
                                    <p:animClr clrSpc="rgb" dir="cw">
                                      <p:cBhvr override="childStyle">
                                        <p:cTn id="48" dur="1000" fill="hold"/>
                                        <p:tgtEl>
                                          <p:spTgt spid="11"/>
                                        </p:tgtEl>
                                        <p:attrNameLst>
                                          <p:attrName>style.color</p:attrName>
                                        </p:attrNameLst>
                                      </p:cBhvr>
                                      <p:to>
                                        <a:schemeClr val="accent2"/>
                                      </p:to>
                                    </p:animClr>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500"/>
                            </p:stCondLst>
                            <p:childTnLst>
                              <p:par>
                                <p:cTn id="55" presetID="3" presetClass="emph" presetSubtype="2" fill="hold" grpId="1" nodeType="afterEffect">
                                  <p:stCondLst>
                                    <p:cond delay="0"/>
                                  </p:stCondLst>
                                  <p:childTnLst>
                                    <p:animClr clrSpc="rgb" dir="cw">
                                      <p:cBhvr override="childStyle">
                                        <p:cTn id="56" dur="1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9" grpId="0"/>
      <p:bldP spid="9" grpId="1"/>
      <p:bldP spid="10" grpId="0"/>
      <p:bldP spid="10" grpId="1"/>
      <p:bldP spid="11" grpId="0"/>
      <p:bldP spid="11" grpId="1"/>
      <p:bldP spid="12" grpId="0"/>
      <p:bldP spid="12"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478971" y="1032544"/>
            <a:ext cx="8240485" cy="1200329"/>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7 Swans A-swimming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a:t>
            </a:r>
            <a:r>
              <a:rPr lang="en-US" sz="3500" dirty="0" smtClean="0">
                <a:solidFill>
                  <a:schemeClr val="bg1"/>
                </a:solidFill>
                <a:effectLst>
                  <a:outerShdw blurRad="38100" dist="38100" dir="2700000" algn="tl">
                    <a:srgbClr val="000000">
                      <a:alpha val="43137"/>
                    </a:srgbClr>
                  </a:outerShdw>
                </a:effectLst>
                <a:latin typeface="Caligula" pitchFamily="2" charset="0"/>
              </a:rPr>
              <a:t>7 gifts </a:t>
            </a:r>
            <a:r>
              <a:rPr lang="en-US" sz="3500" dirty="0">
                <a:solidFill>
                  <a:schemeClr val="bg1"/>
                </a:solidFill>
                <a:effectLst>
                  <a:outerShdw blurRad="38100" dist="38100" dir="2700000" algn="tl">
                    <a:srgbClr val="000000">
                      <a:alpha val="43137"/>
                    </a:srgbClr>
                  </a:outerShdw>
                </a:effectLst>
                <a:latin typeface="Caligula" pitchFamily="2" charset="0"/>
              </a:rPr>
              <a:t>of the Holy </a:t>
            </a:r>
            <a:r>
              <a:rPr lang="en-US" sz="3500" dirty="0" smtClean="0">
                <a:solidFill>
                  <a:schemeClr val="bg1"/>
                </a:solidFill>
                <a:effectLst>
                  <a:outerShdw blurRad="38100" dist="38100" dir="2700000" algn="tl">
                    <a:srgbClr val="000000">
                      <a:alpha val="43137"/>
                    </a:srgbClr>
                  </a:outerShdw>
                </a:effectLst>
                <a:latin typeface="Caligula" pitchFamily="2" charset="0"/>
              </a:rPr>
              <a:t>Spirit, or 7 sacraments</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17231">
            <a:off x="5066447" y="363815"/>
            <a:ext cx="1057623" cy="1057623"/>
          </a:xfrm>
          <a:prstGeom prst="rect">
            <a:avLst/>
          </a:prstGeom>
        </p:spPr>
      </p:pic>
      <p:sp>
        <p:nvSpPr>
          <p:cNvPr id="7" name="TextBox 6"/>
          <p:cNvSpPr txBox="1"/>
          <p:nvPr/>
        </p:nvSpPr>
        <p:spPr>
          <a:xfrm>
            <a:off x="478971" y="457201"/>
            <a:ext cx="6716486" cy="666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rgbClr val="FFFF00"/>
                </a:solidFill>
                <a:effectLst>
                  <a:outerShdw blurRad="50800" dist="38100" dir="2700000" algn="tl" rotWithShape="0">
                    <a:prstClr val="black">
                      <a:alpha val="40000"/>
                    </a:prstClr>
                  </a:outerShdw>
                </a:effectLst>
                <a:latin typeface="Caligula" pitchFamily="2" charset="0"/>
              </a:rPr>
              <a:t>The 12 days of Christmas</a:t>
            </a:r>
          </a:p>
        </p:txBody>
      </p:sp>
      <p:sp>
        <p:nvSpPr>
          <p:cNvPr id="9" name="TextBox 8"/>
          <p:cNvSpPr txBox="1"/>
          <p:nvPr/>
        </p:nvSpPr>
        <p:spPr>
          <a:xfrm>
            <a:off x="478967" y="2151297"/>
            <a:ext cx="8240485" cy="646331"/>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8 Maids A-milking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a:t>
            </a:r>
            <a:r>
              <a:rPr lang="en-US" sz="3500" dirty="0" smtClean="0">
                <a:solidFill>
                  <a:schemeClr val="bg1"/>
                </a:solidFill>
                <a:effectLst>
                  <a:outerShdw blurRad="38100" dist="38100" dir="2700000" algn="tl">
                    <a:srgbClr val="000000">
                      <a:alpha val="43137"/>
                    </a:srgbClr>
                  </a:outerShdw>
                </a:effectLst>
                <a:latin typeface="Caligula" pitchFamily="2" charset="0"/>
              </a:rPr>
              <a:t>8 beatitudes</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0" name="TextBox 9"/>
          <p:cNvSpPr txBox="1"/>
          <p:nvPr/>
        </p:nvSpPr>
        <p:spPr>
          <a:xfrm>
            <a:off x="489849" y="2730723"/>
            <a:ext cx="8240485" cy="1200329"/>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9 Ladies Dancing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a:t>
            </a:r>
            <a:r>
              <a:rPr lang="en-US" sz="3500" dirty="0" smtClean="0">
                <a:solidFill>
                  <a:schemeClr val="bg1"/>
                </a:solidFill>
                <a:effectLst>
                  <a:outerShdw blurRad="38100" dist="38100" dir="2700000" algn="tl">
                    <a:srgbClr val="000000">
                      <a:alpha val="43137"/>
                    </a:srgbClr>
                  </a:outerShdw>
                </a:effectLst>
                <a:latin typeface="Caligula" pitchFamily="2" charset="0"/>
              </a:rPr>
              <a:t>9 Fruits </a:t>
            </a:r>
            <a:r>
              <a:rPr lang="en-US" sz="3500" dirty="0">
                <a:solidFill>
                  <a:schemeClr val="bg1"/>
                </a:solidFill>
                <a:effectLst>
                  <a:outerShdw blurRad="38100" dist="38100" dir="2700000" algn="tl">
                    <a:srgbClr val="000000">
                      <a:alpha val="43137"/>
                    </a:srgbClr>
                  </a:outerShdw>
                </a:effectLst>
                <a:latin typeface="Caligula" pitchFamily="2" charset="0"/>
              </a:rPr>
              <a:t>of the Holy Spirit </a:t>
            </a:r>
          </a:p>
        </p:txBody>
      </p:sp>
      <p:sp>
        <p:nvSpPr>
          <p:cNvPr id="11" name="TextBox 10"/>
          <p:cNvSpPr txBox="1"/>
          <p:nvPr/>
        </p:nvSpPr>
        <p:spPr>
          <a:xfrm>
            <a:off x="489856" y="3816809"/>
            <a:ext cx="8240485" cy="630942"/>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latin typeface="Caligula" pitchFamily="2" charset="0"/>
              </a:rPr>
              <a:t>10 Lords A-leaping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10 commandments </a:t>
            </a:r>
          </a:p>
        </p:txBody>
      </p:sp>
      <p:sp>
        <p:nvSpPr>
          <p:cNvPr id="12" name="TextBox 11"/>
          <p:cNvSpPr txBox="1"/>
          <p:nvPr/>
        </p:nvSpPr>
        <p:spPr>
          <a:xfrm>
            <a:off x="500742" y="4386942"/>
            <a:ext cx="8240485" cy="646331"/>
          </a:xfrm>
          <a:prstGeom prst="rect">
            <a:avLst/>
          </a:prstGeom>
          <a:noFill/>
        </p:spPr>
        <p:txBody>
          <a:bodyPr wrap="square" rtlCol="0">
            <a:spAutoFit/>
          </a:bodyPr>
          <a:lstStyle/>
          <a:p>
            <a:r>
              <a:rPr lang="en-US" sz="3500" dirty="0">
                <a:solidFill>
                  <a:schemeClr val="bg1"/>
                </a:solidFill>
                <a:effectLst>
                  <a:outerShdw blurRad="38100" dist="38100" dir="2700000" algn="tl">
                    <a:srgbClr val="000000">
                      <a:alpha val="43137"/>
                    </a:srgbClr>
                  </a:outerShdw>
                </a:effectLst>
                <a:latin typeface="Caligula" pitchFamily="2" charset="0"/>
              </a:rPr>
              <a:t>11 Pipers Piping </a:t>
            </a:r>
            <a:r>
              <a:rPr lang="en-US" sz="3500" dirty="0" smtClean="0">
                <a:solidFill>
                  <a:schemeClr val="bg1"/>
                </a:solidFill>
                <a:effectLst>
                  <a:outerShdw blurRad="38100" dist="38100" dir="2700000" algn="tl">
                    <a:srgbClr val="000000">
                      <a:alpha val="43137"/>
                    </a:srgbClr>
                  </a:outerShdw>
                </a:effectLst>
                <a:latin typeface="Caligula" pitchFamily="2" charset="0"/>
              </a:rPr>
              <a:t>- </a:t>
            </a:r>
            <a:r>
              <a:rPr lang="en-US" sz="3500" dirty="0">
                <a:solidFill>
                  <a:schemeClr val="bg1"/>
                </a:solidFill>
                <a:effectLst>
                  <a:outerShdw blurRad="38100" dist="38100" dir="2700000" algn="tl">
                    <a:srgbClr val="000000">
                      <a:alpha val="43137"/>
                    </a:srgbClr>
                  </a:outerShdw>
                </a:effectLst>
                <a:latin typeface="Caligula" pitchFamily="2" charset="0"/>
              </a:rPr>
              <a:t>the 11 faithful apostles </a:t>
            </a:r>
          </a:p>
        </p:txBody>
      </p:sp>
      <p:sp>
        <p:nvSpPr>
          <p:cNvPr id="13" name="TextBox 12"/>
          <p:cNvSpPr txBox="1"/>
          <p:nvPr/>
        </p:nvSpPr>
        <p:spPr>
          <a:xfrm>
            <a:off x="511628" y="4974770"/>
            <a:ext cx="8240485"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Caligula" pitchFamily="2" charset="0"/>
              </a:rPr>
              <a:t>12 Drummers Drumming </a:t>
            </a:r>
            <a:r>
              <a:rPr lang="en-US" sz="3600" dirty="0" smtClean="0">
                <a:solidFill>
                  <a:schemeClr val="bg1"/>
                </a:solidFill>
                <a:effectLst>
                  <a:outerShdw blurRad="38100" dist="38100" dir="2700000" algn="tl">
                    <a:srgbClr val="000000">
                      <a:alpha val="43137"/>
                    </a:srgbClr>
                  </a:outerShdw>
                </a:effectLst>
                <a:latin typeface="Caligula" pitchFamily="2" charset="0"/>
              </a:rPr>
              <a:t>- </a:t>
            </a:r>
            <a:r>
              <a:rPr lang="en-US" sz="3600" dirty="0">
                <a:solidFill>
                  <a:schemeClr val="bg1"/>
                </a:solidFill>
                <a:effectLst>
                  <a:outerShdw blurRad="38100" dist="38100" dir="2700000" algn="tl">
                    <a:srgbClr val="000000">
                      <a:alpha val="43137"/>
                    </a:srgbClr>
                  </a:outerShdw>
                </a:effectLst>
                <a:latin typeface="Caligula" pitchFamily="2" charset="0"/>
              </a:rPr>
              <a:t>the </a:t>
            </a:r>
            <a:r>
              <a:rPr lang="en-US" sz="3600" dirty="0" smtClean="0">
                <a:solidFill>
                  <a:schemeClr val="bg1"/>
                </a:solidFill>
                <a:effectLst>
                  <a:outerShdw blurRad="38100" dist="38100" dir="2700000" algn="tl">
                    <a:srgbClr val="000000">
                      <a:alpha val="43137"/>
                    </a:srgbClr>
                  </a:outerShdw>
                </a:effectLst>
                <a:latin typeface="Caligula" pitchFamily="2" charset="0"/>
              </a:rPr>
              <a:t>12</a:t>
            </a:r>
          </a:p>
          <a:p>
            <a:r>
              <a:rPr lang="en-US" sz="3600" dirty="0" smtClean="0">
                <a:solidFill>
                  <a:schemeClr val="bg1"/>
                </a:solidFill>
                <a:effectLst>
                  <a:outerShdw blurRad="38100" dist="38100" dir="2700000" algn="tl">
                    <a:srgbClr val="000000">
                      <a:alpha val="43137"/>
                    </a:srgbClr>
                  </a:outerShdw>
                </a:effectLst>
                <a:latin typeface="Caligula" pitchFamily="2" charset="0"/>
              </a:rPr>
              <a:t>points </a:t>
            </a:r>
            <a:r>
              <a:rPr lang="en-US" sz="3600" dirty="0">
                <a:solidFill>
                  <a:schemeClr val="bg1"/>
                </a:solidFill>
                <a:effectLst>
                  <a:outerShdw blurRad="38100" dist="38100" dir="2700000" algn="tl">
                    <a:srgbClr val="000000">
                      <a:alpha val="43137"/>
                    </a:srgbClr>
                  </a:outerShdw>
                </a:effectLst>
                <a:latin typeface="Caligula" pitchFamily="2" charset="0"/>
              </a:rPr>
              <a:t>of doctrine in the Apostle's Creed</a:t>
            </a:r>
          </a:p>
        </p:txBody>
      </p:sp>
      <p:sp>
        <p:nvSpPr>
          <p:cNvPr id="14" name="TextBox 13"/>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95874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3" presetClass="emph" presetSubtype="2" fill="hold" grpId="1" nodeType="afterEffect">
                                  <p:stCondLst>
                                    <p:cond delay="0"/>
                                  </p:stCondLst>
                                  <p:childTnLst>
                                    <p:animClr clrSpc="rgb" dir="cw">
                                      <p:cBhvr override="childStyle">
                                        <p:cTn id="10" dur="1000" fill="hold"/>
                                        <p:tgtEl>
                                          <p:spTgt spid="8"/>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3" presetClass="emph" presetSubtype="2" fill="hold" grpId="1" nodeType="afterEffect">
                                  <p:stCondLst>
                                    <p:cond delay="0"/>
                                  </p:stCondLst>
                                  <p:childTnLst>
                                    <p:animClr clrSpc="rgb" dir="cw">
                                      <p:cBhvr override="childStyle">
                                        <p:cTn id="18" dur="1000" fill="hold"/>
                                        <p:tgtEl>
                                          <p:spTgt spid="9"/>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3" presetClass="emph" presetSubtype="2" fill="hold" grpId="1" nodeType="afterEffect">
                                  <p:stCondLst>
                                    <p:cond delay="0"/>
                                  </p:stCondLst>
                                  <p:childTnLst>
                                    <p:animClr clrSpc="rgb" dir="cw">
                                      <p:cBhvr override="childStyle">
                                        <p:cTn id="26" dur="1000" fill="hold"/>
                                        <p:tgtEl>
                                          <p:spTgt spid="10"/>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1000" fill="hold"/>
                                        <p:tgtEl>
                                          <p:spTgt spid="11"/>
                                        </p:tgtEl>
                                        <p:attrNameLst>
                                          <p:attrName>style.color</p:attrName>
                                        </p:attrNameLst>
                                      </p:cBhvr>
                                      <p:to>
                                        <a:schemeClr val="accent2"/>
                                      </p:to>
                                    </p:animClr>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
                            </p:stCondLst>
                            <p:childTnLst>
                              <p:par>
                                <p:cTn id="41" presetID="3" presetClass="emph" presetSubtype="2" fill="hold" grpId="1" nodeType="afterEffect">
                                  <p:stCondLst>
                                    <p:cond delay="0"/>
                                  </p:stCondLst>
                                  <p:childTnLst>
                                    <p:animClr clrSpc="rgb" dir="cw">
                                      <p:cBhvr override="childStyle">
                                        <p:cTn id="42" dur="1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p:bldP spid="9" grpId="1"/>
      <p:bldP spid="10" grpId="0"/>
      <p:bldP spid="10" grpId="1"/>
      <p:bldP spid="11" grpId="0"/>
      <p:bldP spid="11" grpId="1"/>
      <p:bldP spid="12" grpId="0"/>
      <p:bldP spid="12" grpId="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2036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2" name="Picture 1"/>
          <p:cNvPicPr>
            <a:picLocks noChangeAspect="1"/>
          </p:cNvPicPr>
          <p:nvPr/>
        </p:nvPicPr>
        <p:blipFill rotWithShape="1">
          <a:blip r:embed="rId4"/>
          <a:srcRect r="34107" b="33691"/>
          <a:stretch/>
        </p:blipFill>
        <p:spPr>
          <a:xfrm rot="21107449">
            <a:off x="3780991" y="1399498"/>
            <a:ext cx="5037256" cy="3292978"/>
          </a:xfrm>
          <a:prstGeom prst="rect">
            <a:avLst/>
          </a:prstGeom>
          <a:effectLst>
            <a:outerShdw blurRad="190500" dist="381000" dir="8100000" algn="tr" rotWithShape="0">
              <a:schemeClr val="bg1">
                <a:alpha val="30000"/>
              </a:schemeClr>
            </a:outerShdw>
          </a:effectLst>
          <a:scene3d>
            <a:camera prst="orthographicFront"/>
            <a:lightRig rig="threePt" dir="t"/>
          </a:scene3d>
          <a:sp3d>
            <a:bevelT w="190500" h="190500"/>
          </a:sp3d>
        </p:spPr>
      </p:pic>
      <p:sp>
        <p:nvSpPr>
          <p:cNvPr id="3" name="TextBox 2"/>
          <p:cNvSpPr txBox="1"/>
          <p:nvPr/>
        </p:nvSpPr>
        <p:spPr>
          <a:xfrm>
            <a:off x="685800" y="1023670"/>
            <a:ext cx="8001000" cy="175432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effectLst>
                  <a:outerShdw blurRad="38100" dist="38100" dir="2700000" algn="tl">
                    <a:srgbClr val="000000">
                      <a:alpha val="43137"/>
                    </a:srgbClr>
                  </a:outerShdw>
                </a:effectLst>
              </a:rPr>
              <a:t>From 6</a:t>
            </a:r>
            <a:r>
              <a:rPr lang="en-US" sz="3600" baseline="30000" dirty="0" smtClean="0">
                <a:effectLst>
                  <a:outerShdw blurRad="38100" dist="38100" dir="2700000" algn="tl">
                    <a:srgbClr val="000000">
                      <a:alpha val="43137"/>
                    </a:srgbClr>
                  </a:outerShdw>
                </a:effectLst>
              </a:rPr>
              <a:t>th</a:t>
            </a:r>
            <a:r>
              <a:rPr lang="en-US" sz="3600" dirty="0" smtClean="0">
                <a:effectLst>
                  <a:outerShdw blurRad="38100" dist="38100" dir="2700000" algn="tl">
                    <a:srgbClr val="000000">
                      <a:alpha val="43137"/>
                    </a:srgbClr>
                  </a:outerShdw>
                </a:effectLst>
              </a:rPr>
              <a:t>-7</a:t>
            </a:r>
            <a:r>
              <a:rPr lang="en-US" sz="3600" baseline="30000" dirty="0" smtClean="0">
                <a:effectLst>
                  <a:outerShdw blurRad="38100" dist="38100" dir="2700000" algn="tl">
                    <a:srgbClr val="000000">
                      <a:alpha val="43137"/>
                    </a:srgbClr>
                  </a:outerShdw>
                </a:effectLst>
              </a:rPr>
              <a:t>th</a:t>
            </a:r>
            <a:r>
              <a:rPr lang="en-US" sz="3600" dirty="0" smtClean="0">
                <a:effectLst>
                  <a:outerShdw blurRad="38100" dist="38100" dir="2700000" algn="tl">
                    <a:srgbClr val="000000">
                      <a:alpha val="43137"/>
                    </a:srgbClr>
                  </a:outerShdw>
                </a:effectLst>
              </a:rPr>
              <a:t> century</a:t>
            </a:r>
          </a:p>
          <a:p>
            <a:r>
              <a:rPr lang="en-US" sz="3600" dirty="0" err="1" smtClean="0">
                <a:effectLst>
                  <a:outerShdw blurRad="38100" dist="38100" dir="2700000" algn="tl">
                    <a:srgbClr val="000000">
                      <a:alpha val="43137"/>
                    </a:srgbClr>
                  </a:outerShdw>
                </a:effectLst>
              </a:rPr>
              <a:t>Anglo-saxon</a:t>
            </a:r>
            <a:endParaRPr lang="en-US" sz="3600" dirty="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paganism</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381000" y="457200"/>
            <a:ext cx="5257800"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The Yule log</a:t>
            </a:r>
            <a:endParaRPr lang="en-US" sz="36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8957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01236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1026" name="Picture 2" descr="http://img4.wikia.nocookie.net/__cb20120407130427/tardis/images/a/a0/Fairy.jpg"/>
          <p:cNvPicPr>
            <a:picLocks noChangeAspect="1" noChangeArrowheads="1"/>
          </p:cNvPicPr>
          <p:nvPr/>
        </p:nvPicPr>
        <p:blipFill rotWithShape="1">
          <a:blip r:embed="rId4">
            <a:extLst>
              <a:ext uri="{28A0092B-C50C-407E-A947-70E740481C1C}">
                <a14:useLocalDpi xmlns:a14="http://schemas.microsoft.com/office/drawing/2010/main" val="0"/>
              </a:ext>
            </a:extLst>
          </a:blip>
          <a:srcRect r="19507"/>
          <a:stretch/>
        </p:blipFill>
        <p:spPr bwMode="auto">
          <a:xfrm rot="21356186">
            <a:off x="5947898" y="2608118"/>
            <a:ext cx="2534527" cy="2361570"/>
          </a:xfrm>
          <a:prstGeom prst="rect">
            <a:avLst/>
          </a:prstGeom>
          <a:noFill/>
          <a:effectLst>
            <a:outerShdw blurRad="190500" dist="381000" dir="84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1028" name="Picture 4" descr="http://images4.fanpop.com/image/photos/23200000/Fairies-In-Blue-fairies-23205483-600-5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9194">
            <a:off x="1292389" y="3102348"/>
            <a:ext cx="2423718" cy="2330808"/>
          </a:xfrm>
          <a:prstGeom prst="rect">
            <a:avLst/>
          </a:prstGeom>
          <a:noFill/>
          <a:effectLst>
            <a:outerShdw blurRad="190500" dist="381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317231">
            <a:off x="3029493" y="1442890"/>
            <a:ext cx="3017522" cy="3017522"/>
          </a:xfrm>
          <a:prstGeom prst="rect">
            <a:avLst/>
          </a:prstGeom>
          <a:effectLst>
            <a:outerShdw blurRad="127000" dist="152400" dir="2700000" algn="tl" rotWithShape="0">
              <a:schemeClr val="bg1">
                <a:alpha val="35000"/>
              </a:schemeClr>
            </a:outerShdw>
          </a:effectLst>
        </p:spPr>
      </p:pic>
      <p:sp>
        <p:nvSpPr>
          <p:cNvPr id="2" name="TextBox 1"/>
          <p:cNvSpPr txBox="1"/>
          <p:nvPr/>
        </p:nvSpPr>
        <p:spPr>
          <a:xfrm>
            <a:off x="533400" y="1033728"/>
            <a:ext cx="8153400" cy="646331"/>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effectLst>
                  <a:outerShdw blurRad="38100" dist="38100" dir="2700000" algn="tl">
                    <a:srgbClr val="000000">
                      <a:alpha val="43137"/>
                    </a:srgbClr>
                  </a:outerShdw>
                </a:effectLst>
              </a:rPr>
              <a:t>Originally to ward off malevolent fairies</a:t>
            </a:r>
            <a:endParaRPr lang="en-US" sz="3600" dirty="0">
              <a:effectLst>
                <a:outerShdw blurRad="38100" dist="38100" dir="2700000" algn="tl">
                  <a:srgbClr val="000000">
                    <a:alpha val="43137"/>
                  </a:srgbClr>
                </a:outerShdw>
              </a:effectLst>
            </a:endParaRPr>
          </a:p>
        </p:txBody>
      </p:sp>
      <p:sp>
        <p:nvSpPr>
          <p:cNvPr id="8" name="TextBox 7"/>
          <p:cNvSpPr txBox="1"/>
          <p:nvPr/>
        </p:nvSpPr>
        <p:spPr>
          <a:xfrm>
            <a:off x="533400" y="1606599"/>
            <a:ext cx="8153400"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effectLst>
                  <a:outerShdw blurRad="38100" dist="38100" dir="2700000" algn="tl">
                    <a:srgbClr val="000000">
                      <a:alpha val="43137"/>
                    </a:srgbClr>
                  </a:outerShdw>
                </a:effectLst>
              </a:rPr>
              <a:t>Christianized to represent crown of thorns</a:t>
            </a:r>
            <a:endParaRPr lang="en-US" sz="3600" dirty="0">
              <a:effectLst>
                <a:outerShdw blurRad="38100" dist="38100" dir="2700000" algn="tl">
                  <a:srgbClr val="000000">
                    <a:alpha val="43137"/>
                  </a:srgbClr>
                </a:outerShdw>
              </a:effectLst>
            </a:endParaRPr>
          </a:p>
        </p:txBody>
      </p:sp>
      <p:grpSp>
        <p:nvGrpSpPr>
          <p:cNvPr id="9" name="Group 8"/>
          <p:cNvGrpSpPr/>
          <p:nvPr/>
        </p:nvGrpSpPr>
        <p:grpSpPr>
          <a:xfrm>
            <a:off x="4211485" y="2355972"/>
            <a:ext cx="352541" cy="463428"/>
            <a:chOff x="4804855" y="4250970"/>
            <a:chExt cx="320492" cy="437528"/>
          </a:xfrm>
        </p:grpSpPr>
        <p:sp>
          <p:nvSpPr>
            <p:cNvPr id="3" name="Oval 2"/>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15" name="Group 14"/>
          <p:cNvGrpSpPr/>
          <p:nvPr/>
        </p:nvGrpSpPr>
        <p:grpSpPr>
          <a:xfrm>
            <a:off x="4118485" y="2658104"/>
            <a:ext cx="352541" cy="463428"/>
            <a:chOff x="4804855" y="4250970"/>
            <a:chExt cx="320492" cy="437528"/>
          </a:xfrm>
        </p:grpSpPr>
        <p:sp>
          <p:nvSpPr>
            <p:cNvPr id="16" name="Oval 15"/>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18" name="Group 17"/>
          <p:cNvGrpSpPr/>
          <p:nvPr/>
        </p:nvGrpSpPr>
        <p:grpSpPr>
          <a:xfrm rot="16200000">
            <a:off x="4240376" y="2817883"/>
            <a:ext cx="469233" cy="560748"/>
            <a:chOff x="4804855" y="4250970"/>
            <a:chExt cx="320492" cy="437528"/>
          </a:xfrm>
        </p:grpSpPr>
        <p:sp>
          <p:nvSpPr>
            <p:cNvPr id="19" name="Oval 18"/>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30" name="Group 29"/>
          <p:cNvGrpSpPr/>
          <p:nvPr/>
        </p:nvGrpSpPr>
        <p:grpSpPr>
          <a:xfrm rot="10800000">
            <a:off x="4483711" y="2329876"/>
            <a:ext cx="240790" cy="348180"/>
            <a:chOff x="4804855" y="4250970"/>
            <a:chExt cx="320492" cy="437528"/>
          </a:xfrm>
        </p:grpSpPr>
        <p:sp>
          <p:nvSpPr>
            <p:cNvPr id="31" name="Oval 30"/>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27" name="Group 26"/>
          <p:cNvGrpSpPr/>
          <p:nvPr/>
        </p:nvGrpSpPr>
        <p:grpSpPr>
          <a:xfrm>
            <a:off x="4586568" y="2341052"/>
            <a:ext cx="291356" cy="382998"/>
            <a:chOff x="4804855" y="4250970"/>
            <a:chExt cx="320492" cy="437528"/>
          </a:xfrm>
        </p:grpSpPr>
        <p:sp>
          <p:nvSpPr>
            <p:cNvPr id="28" name="Oval 27"/>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12" name="Group 11"/>
          <p:cNvGrpSpPr/>
          <p:nvPr/>
        </p:nvGrpSpPr>
        <p:grpSpPr>
          <a:xfrm>
            <a:off x="4437441" y="2510409"/>
            <a:ext cx="352541" cy="463428"/>
            <a:chOff x="4804855" y="4250970"/>
            <a:chExt cx="320492" cy="437528"/>
          </a:xfrm>
        </p:grpSpPr>
        <p:sp>
          <p:nvSpPr>
            <p:cNvPr id="13" name="Oval 12"/>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86994" y="4250970"/>
              <a:ext cx="181025" cy="252260"/>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24" name="Group 23"/>
          <p:cNvGrpSpPr/>
          <p:nvPr/>
        </p:nvGrpSpPr>
        <p:grpSpPr>
          <a:xfrm rot="15807913">
            <a:off x="4684331" y="2547748"/>
            <a:ext cx="397450" cy="423283"/>
            <a:chOff x="4853129" y="4250970"/>
            <a:chExt cx="328471" cy="399627"/>
          </a:xfrm>
        </p:grpSpPr>
        <p:sp>
          <p:nvSpPr>
            <p:cNvPr id="25" name="Oval 24"/>
            <p:cNvSpPr/>
            <p:nvPr/>
          </p:nvSpPr>
          <p:spPr>
            <a:xfrm>
              <a:off x="4861108" y="4330104"/>
              <a:ext cx="320492" cy="320493"/>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grpSp>
        <p:nvGrpSpPr>
          <p:cNvPr id="21" name="Group 20"/>
          <p:cNvGrpSpPr/>
          <p:nvPr/>
        </p:nvGrpSpPr>
        <p:grpSpPr>
          <a:xfrm>
            <a:off x="4708376" y="2744491"/>
            <a:ext cx="352541" cy="463428"/>
            <a:chOff x="4804855" y="4250970"/>
            <a:chExt cx="320492" cy="437528"/>
          </a:xfrm>
        </p:grpSpPr>
        <p:sp>
          <p:nvSpPr>
            <p:cNvPr id="22" name="Oval 21"/>
            <p:cNvSpPr/>
            <p:nvPr/>
          </p:nvSpPr>
          <p:spPr>
            <a:xfrm>
              <a:off x="4804855" y="4368006"/>
              <a:ext cx="320492" cy="320492"/>
            </a:xfrm>
            <a:prstGeom prst="ellipse">
              <a:avLst/>
            </a:prstGeom>
            <a:gradFill flip="none" rotWithShape="1">
              <a:gsLst>
                <a:gs pos="0">
                  <a:schemeClr val="bg1"/>
                </a:gs>
                <a:gs pos="100000">
                  <a:schemeClr val="bg2">
                    <a:lumMod val="90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53129" y="4250970"/>
              <a:ext cx="181025" cy="252259"/>
            </a:xfrm>
            <a:prstGeom prst="rect">
              <a:avLst/>
            </a:prstGeom>
            <a:noFill/>
          </p:spPr>
          <p:txBody>
            <a:bodyPr wrap="square" rtlCol="0">
              <a:spAutoFit/>
            </a:bodyPr>
            <a:lstStyle/>
            <a:p>
              <a:r>
                <a:rPr lang="en-US" dirty="0" smtClean="0">
                  <a:solidFill>
                    <a:schemeClr val="bg2">
                      <a:lumMod val="10000"/>
                    </a:schemeClr>
                  </a:solidFill>
                  <a:latin typeface="Abadi MT Condensed" panose="020B0506030101010103" pitchFamily="34" charset="0"/>
                </a:rPr>
                <a:t>.</a:t>
              </a:r>
              <a:endParaRPr lang="en-US" dirty="0">
                <a:solidFill>
                  <a:schemeClr val="bg2">
                    <a:lumMod val="10000"/>
                  </a:schemeClr>
                </a:solidFill>
                <a:latin typeface="Abadi MT Condensed" panose="020B0506030101010103" pitchFamily="34" charset="0"/>
              </a:endParaRPr>
            </a:p>
          </p:txBody>
        </p:sp>
      </p:grpSp>
      <p:sp>
        <p:nvSpPr>
          <p:cNvPr id="33" name="TextBox 32"/>
          <p:cNvSpPr txBox="1"/>
          <p:nvPr/>
        </p:nvSpPr>
        <p:spPr>
          <a:xfrm>
            <a:off x="381000" y="457200"/>
            <a:ext cx="5257800"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Holly</a:t>
            </a:r>
            <a:endParaRPr lang="en-US" sz="3600" dirty="0">
              <a:solidFill>
                <a:srgbClr val="FFFF00"/>
              </a:solidFill>
              <a:effectLst>
                <a:outerShdw blurRad="38100" dist="38100" dir="2700000" algn="tl">
                  <a:srgbClr val="000000">
                    <a:alpha val="43137"/>
                  </a:srgbClr>
                </a:outerShdw>
              </a:effectLst>
            </a:endParaRPr>
          </a:p>
        </p:txBody>
      </p:sp>
      <p:sp>
        <p:nvSpPr>
          <p:cNvPr id="34" name="TextBox 33"/>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7291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par>
                          <p:cTn id="27" fill="hold">
                            <p:stCondLst>
                              <p:cond delay="500"/>
                            </p:stCondLst>
                            <p:childTnLst>
                              <p:par>
                                <p:cTn id="28" presetID="9" presetClass="emph" presetSubtype="0" nodeType="afterEffect">
                                  <p:stCondLst>
                                    <p:cond delay="0"/>
                                  </p:stCondLst>
                                  <p:childTnLst>
                                    <p:set>
                                      <p:cBhvr rctx="PPT">
                                        <p:cTn id="29" dur="indefinite"/>
                                        <p:tgtEl>
                                          <p:spTgt spid="1028"/>
                                        </p:tgtEl>
                                        <p:attrNameLst>
                                          <p:attrName>style.opacity</p:attrName>
                                        </p:attrNameLst>
                                      </p:cBhvr>
                                      <p:to>
                                        <p:strVal val="0.25"/>
                                      </p:to>
                                    </p:set>
                                    <p:animEffect filter="image" prLst="opacity: 0.25">
                                      <p:cBhvr rctx="IE">
                                        <p:cTn id="30" dur="indefinite"/>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3" presetClass="emph" presetSubtype="2" fill="hold" grpId="1" nodeType="afterEffect">
                                  <p:stCondLst>
                                    <p:cond delay="0"/>
                                  </p:stCondLst>
                                  <p:childTnLst>
                                    <p:animClr clrSpc="rgb" dir="cw">
                                      <p:cBhvr override="childStyle">
                                        <p:cTn id="38" dur="1000" fill="hold"/>
                                        <p:tgtEl>
                                          <p:spTgt spid="2"/>
                                        </p:tgtEl>
                                        <p:attrNameLst>
                                          <p:attrName>style.color</p:attrName>
                                        </p:attrNameLst>
                                      </p:cBhvr>
                                      <p:to>
                                        <a:schemeClr val="accent2"/>
                                      </p:to>
                                    </p:animClr>
                                  </p:childTnLst>
                                </p:cTn>
                              </p:par>
                              <p:par>
                                <p:cTn id="39" presetID="9" presetClass="emph" presetSubtype="0" nodeType="withEffect">
                                  <p:stCondLst>
                                    <p:cond delay="0"/>
                                  </p:stCondLst>
                                  <p:childTnLst>
                                    <p:set>
                                      <p:cBhvr rctx="PPT">
                                        <p:cTn id="40" dur="indefinite"/>
                                        <p:tgtEl>
                                          <p:spTgt spid="1026"/>
                                        </p:tgtEl>
                                        <p:attrNameLst>
                                          <p:attrName>style.opacity</p:attrName>
                                        </p:attrNameLst>
                                      </p:cBhvr>
                                      <p:to>
                                        <p:strVal val="0.25"/>
                                      </p:to>
                                    </p:set>
                                    <p:animEffect filter="image" prLst="opacity: 0.25">
                                      <p:cBhvr rctx="IE">
                                        <p:cTn id="41" dur="indefinite"/>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2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4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6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8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10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120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14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18256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5124" name="Picture 4" descr="http://www.mistletoe.com/images/deluxe-mistletoe-spray.jpg"/>
          <p:cNvPicPr>
            <a:picLocks noChangeAspect="1" noChangeArrowheads="1"/>
          </p:cNvPicPr>
          <p:nvPr/>
        </p:nvPicPr>
        <p:blipFill rotWithShape="1">
          <a:blip r:embed="rId4">
            <a:extLst>
              <a:ext uri="{28A0092B-C50C-407E-A947-70E740481C1C}">
                <a14:useLocalDpi xmlns:a14="http://schemas.microsoft.com/office/drawing/2010/main" val="0"/>
              </a:ext>
            </a:extLst>
          </a:blip>
          <a:srcRect b="8572"/>
          <a:stretch/>
        </p:blipFill>
        <p:spPr bwMode="auto">
          <a:xfrm rot="298729">
            <a:off x="4464787" y="2418301"/>
            <a:ext cx="3181350" cy="3048000"/>
          </a:xfrm>
          <a:prstGeom prst="rect">
            <a:avLst/>
          </a:prstGeom>
          <a:noFill/>
          <a:effectLst>
            <a:outerShdw blurRad="190500" dist="381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057002"/>
            <a:ext cx="8153400"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effectLst>
                  <a:outerShdw blurRad="38100" dist="38100" dir="2700000" algn="tl">
                    <a:srgbClr val="000000">
                      <a:alpha val="43137"/>
                    </a:srgbClr>
                  </a:outerShdw>
                </a:effectLst>
              </a:rPr>
              <a:t>Associated with virtually every ancient fertility cult</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533400" y="2196013"/>
            <a:ext cx="4648200" cy="1754326"/>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effectLst>
                  <a:outerShdw blurRad="38100" dist="38100" dir="2700000" algn="tl">
                    <a:srgbClr val="000000">
                      <a:alpha val="43137"/>
                    </a:srgbClr>
                  </a:outerShdw>
                </a:effectLst>
              </a:rPr>
              <a:t>“Kissing” tradition dates back to Saturnalia</a:t>
            </a:r>
            <a:endParaRPr lang="en-US" sz="3600" dirty="0">
              <a:effectLst>
                <a:outerShdw blurRad="38100" dist="38100" dir="2700000" algn="tl">
                  <a:srgbClr val="000000">
                    <a:alpha val="43137"/>
                  </a:srgbClr>
                </a:outerShdw>
              </a:effectLst>
            </a:endParaRPr>
          </a:p>
        </p:txBody>
      </p:sp>
      <p:sp>
        <p:nvSpPr>
          <p:cNvPr id="7" name="TextBox 6"/>
          <p:cNvSpPr txBox="1"/>
          <p:nvPr/>
        </p:nvSpPr>
        <p:spPr>
          <a:xfrm>
            <a:off x="381000" y="457200"/>
            <a:ext cx="5257800"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Mistletoe</a:t>
            </a:r>
            <a:endParaRPr lang="en-US" sz="36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25460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3" presetClass="emph" presetSubtype="2" fill="hold" grpId="1" nodeType="afterEffect">
                                  <p:stCondLst>
                                    <p:cond delay="0"/>
                                  </p:stCondLst>
                                  <p:childTnLst>
                                    <p:animClr clrSpc="rgb" dir="cw">
                                      <p:cBhvr override="childStyle">
                                        <p:cTn id="24" dur="1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6921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478971" y="1032544"/>
            <a:ext cx="6302829" cy="1754326"/>
          </a:xfrm>
          <a:prstGeom prst="rect">
            <a:avLst/>
          </a:prstGeom>
          <a:noFill/>
        </p:spPr>
        <p:txBody>
          <a:bodyPr wrap="square" rtlCol="0">
            <a:spAutoFit/>
          </a:bodyPr>
          <a:lstStyle/>
          <a:p>
            <a:r>
              <a:rPr lang="en-US" sz="3600" dirty="0"/>
              <a:t>You turn on the lawn sprinklers on Christmas Eve to keep carolers away</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17231">
            <a:off x="6161127" y="363815"/>
            <a:ext cx="1057623" cy="1057623"/>
          </a:xfrm>
          <a:prstGeom prst="rect">
            <a:avLst/>
          </a:prstGeom>
        </p:spPr>
      </p:pic>
      <p:sp>
        <p:nvSpPr>
          <p:cNvPr id="7" name="TextBox 6"/>
          <p:cNvSpPr txBox="1"/>
          <p:nvPr/>
        </p:nvSpPr>
        <p:spPr>
          <a:xfrm>
            <a:off x="478971" y="457201"/>
            <a:ext cx="6716486" cy="666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smtClean="0">
                <a:solidFill>
                  <a:srgbClr val="FFFF00"/>
                </a:solidFill>
                <a:effectLst>
                  <a:outerShdw blurRad="50800" dist="38100" dir="2700000" algn="tl" rotWithShape="0">
                    <a:prstClr val="black">
                      <a:alpha val="40000"/>
                    </a:prstClr>
                  </a:outerShdw>
                </a:effectLst>
                <a:latin typeface="Caligula" pitchFamily="2" charset="0"/>
              </a:rPr>
              <a:t>You just might be a Scrooge if …</a:t>
            </a:r>
            <a:endParaRPr lang="en-US" sz="3600" dirty="0">
              <a:solidFill>
                <a:srgbClr val="FFFF00"/>
              </a:solidFill>
              <a:effectLst>
                <a:outerShdw blurRad="50800" dist="38100" dir="2700000" algn="tl" rotWithShape="0">
                  <a:prstClr val="black">
                    <a:alpha val="40000"/>
                  </a:prstClr>
                </a:outerShdw>
              </a:effectLst>
              <a:latin typeface="Caligula" pitchFamily="2" charset="0"/>
            </a:endParaRPr>
          </a:p>
        </p:txBody>
      </p:sp>
      <p:sp>
        <p:nvSpPr>
          <p:cNvPr id="9" name="TextBox 8"/>
          <p:cNvSpPr txBox="1"/>
          <p:nvPr/>
        </p:nvSpPr>
        <p:spPr>
          <a:xfrm>
            <a:off x="478967" y="2743200"/>
            <a:ext cx="6302833" cy="1200329"/>
          </a:xfrm>
          <a:prstGeom prst="rect">
            <a:avLst/>
          </a:prstGeom>
          <a:noFill/>
        </p:spPr>
        <p:txBody>
          <a:bodyPr wrap="square" rtlCol="0">
            <a:spAutoFit/>
          </a:bodyPr>
          <a:lstStyle/>
          <a:p>
            <a:r>
              <a:rPr lang="en-US" sz="3600" dirty="0"/>
              <a:t>You buy all of your Christmas gifts at a store that also sells gas</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0" name="TextBox 9"/>
          <p:cNvSpPr txBox="1"/>
          <p:nvPr/>
        </p:nvSpPr>
        <p:spPr>
          <a:xfrm>
            <a:off x="489849" y="3875312"/>
            <a:ext cx="7358751" cy="1200329"/>
          </a:xfrm>
          <a:prstGeom prst="rect">
            <a:avLst/>
          </a:prstGeom>
          <a:noFill/>
        </p:spPr>
        <p:txBody>
          <a:bodyPr wrap="square" rtlCol="0">
            <a:spAutoFit/>
          </a:bodyPr>
          <a:lstStyle/>
          <a:p>
            <a:r>
              <a:rPr lang="en-US" sz="3600" dirty="0"/>
              <a:t>You get your Christmas tree at a roadside rest stop after </a:t>
            </a:r>
            <a:r>
              <a:rPr lang="en-US" sz="3600" dirty="0" smtClean="0"/>
              <a:t>dark</a:t>
            </a:r>
            <a:r>
              <a:rPr lang="en-US" sz="3500" dirty="0" smtClean="0">
                <a:solidFill>
                  <a:schemeClr val="bg1"/>
                </a:solidFill>
                <a:effectLst>
                  <a:outerShdw blurRad="38100" dist="38100" dir="2700000" algn="tl">
                    <a:srgbClr val="000000">
                      <a:alpha val="43137"/>
                    </a:srgbClr>
                  </a:outerShdw>
                </a:effectLst>
                <a:latin typeface="Caligula" pitchFamily="2" charset="0"/>
              </a:rPr>
              <a:t>, </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1" name="TextBox 10"/>
          <p:cNvSpPr txBox="1"/>
          <p:nvPr/>
        </p:nvSpPr>
        <p:spPr>
          <a:xfrm>
            <a:off x="489857" y="5029200"/>
            <a:ext cx="7282544" cy="1200329"/>
          </a:xfrm>
          <a:prstGeom prst="rect">
            <a:avLst/>
          </a:prstGeom>
          <a:noFill/>
        </p:spPr>
        <p:txBody>
          <a:bodyPr wrap="square" rtlCol="0">
            <a:spAutoFit/>
          </a:bodyPr>
          <a:lstStyle/>
          <a:p>
            <a:r>
              <a:rPr lang="en-US" sz="3600" dirty="0"/>
              <a:t>You give bathroom fixtures as Christmas gifts</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58221">
            <a:off x="6766324" y="1028192"/>
            <a:ext cx="1791529" cy="3928035"/>
          </a:xfrm>
          <a:prstGeom prst="rect">
            <a:avLst/>
          </a:prstGeom>
          <a:effectLst>
            <a:outerShdw blurRad="190500" dist="381000" dir="8400000" algn="t" rotWithShape="0">
              <a:schemeClr val="bg1">
                <a:lumMod val="95000"/>
                <a:alpha val="30000"/>
              </a:schemeClr>
            </a:outerShdw>
          </a:effectLst>
        </p:spPr>
      </p:pic>
    </p:spTree>
    <p:extLst>
      <p:ext uri="{BB962C8B-B14F-4D97-AF65-F5344CB8AC3E}">
        <p14:creationId xmlns:p14="http://schemas.microsoft.com/office/powerpoint/2010/main" val="917001428"/>
      </p:ext>
    </p:extLst>
  </p:cSld>
  <p:clrMapOvr>
    <a:masterClrMapping/>
  </p:clrMapOvr>
  <mc:AlternateContent xmlns:mc="http://schemas.openxmlformats.org/markup-compatibility/2006" xmlns:p14="http://schemas.microsoft.com/office/powerpoint/2010/main">
    <mc:Choice Requires="p14">
      <p:transition spd="slow" p14:dur="20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3" presetClass="emph" presetSubtype="2" fill="hold" grpId="1" nodeType="afterEffect">
                                  <p:stCondLst>
                                    <p:cond delay="0"/>
                                  </p:stCondLst>
                                  <p:childTnLst>
                                    <p:animClr clrSpc="rgb" dir="cw">
                                      <p:cBhvr override="childStyle">
                                        <p:cTn id="28" dur="1000" fill="hold"/>
                                        <p:tgtEl>
                                          <p:spTgt spid="8"/>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3" presetClass="emph" presetSubtype="2" fill="hold" grpId="1" nodeType="afterEffect">
                                  <p:stCondLst>
                                    <p:cond delay="0"/>
                                  </p:stCondLst>
                                  <p:childTnLst>
                                    <p:animClr clrSpc="rgb" dir="cw">
                                      <p:cBhvr override="childStyle">
                                        <p:cTn id="36" dur="1000" fill="hold"/>
                                        <p:tgtEl>
                                          <p:spTgt spid="9"/>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500"/>
                            </p:stCondLst>
                            <p:childTnLst>
                              <p:par>
                                <p:cTn id="43" presetID="3" presetClass="emph" presetSubtype="2" fill="hold" grpId="1" nodeType="afterEffect">
                                  <p:stCondLst>
                                    <p:cond delay="0"/>
                                  </p:stCondLst>
                                  <p:childTnLst>
                                    <p:animClr clrSpc="rgb" dir="cw">
                                      <p:cBhvr override="childStyle">
                                        <p:cTn id="44" dur="1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9" grpId="0"/>
      <p:bldP spid="9" grpId="1"/>
      <p:bldP spid="10" grpId="0"/>
      <p:bldP spid="10" grpId="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30" name="Picture 6" descr="http://www.ourbow.com/wp-content/uploads/2014/11/general-christmas-tree-wallpapers-and-backgrounds-w8themes-superb-christmas-tree-wallpapers-backgroun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733" r="24184"/>
          <a:stretch/>
        </p:blipFill>
        <p:spPr bwMode="auto">
          <a:xfrm>
            <a:off x="3011424" y="2708936"/>
            <a:ext cx="2494185" cy="3310864"/>
          </a:xfrm>
          <a:prstGeom prst="rect">
            <a:avLst/>
          </a:prstGeom>
          <a:noFill/>
          <a:effectLst>
            <a:outerShdw blurRad="190500" dist="381000" dir="5400000" algn="t"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2" name="TextBox 1"/>
          <p:cNvSpPr txBox="1"/>
          <p:nvPr/>
        </p:nvSpPr>
        <p:spPr>
          <a:xfrm>
            <a:off x="533400" y="1053013"/>
            <a:ext cx="8153400"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a:effectLst>
                  <a:outerShdw blurRad="38100" dist="38100" dir="2700000" algn="tl">
                    <a:srgbClr val="000000">
                      <a:alpha val="43137"/>
                    </a:srgbClr>
                  </a:outerShdw>
                </a:effectLst>
              </a:rPr>
              <a:t>Strong tradition traces it back to St. Boniface (AD 675?-754) of Germany</a:t>
            </a:r>
          </a:p>
        </p:txBody>
      </p:sp>
      <p:sp>
        <p:nvSpPr>
          <p:cNvPr id="8" name="TextBox 7"/>
          <p:cNvSpPr txBox="1"/>
          <p:nvPr/>
        </p:nvSpPr>
        <p:spPr>
          <a:xfrm>
            <a:off x="3423364" y="2158425"/>
            <a:ext cx="1523999" cy="584775"/>
          </a:xfrm>
          <a:prstGeom prst="rect">
            <a:avLst/>
          </a:prstGeom>
          <a:noFill/>
        </p:spPr>
        <p:txBody>
          <a:bodyPr wrap="square" rtlCol="0">
            <a:spAutoFit/>
          </a:bodyPr>
          <a:lstStyle/>
          <a:p>
            <a:pPr algn="ctr"/>
            <a:r>
              <a:rPr lang="en-US" sz="3200" dirty="0" smtClean="0"/>
              <a:t>Father</a:t>
            </a:r>
            <a:endParaRPr lang="en-US" sz="3200" dirty="0"/>
          </a:p>
        </p:txBody>
      </p:sp>
      <p:sp>
        <p:nvSpPr>
          <p:cNvPr id="11" name="TextBox 10"/>
          <p:cNvSpPr txBox="1"/>
          <p:nvPr/>
        </p:nvSpPr>
        <p:spPr>
          <a:xfrm>
            <a:off x="1854687" y="5410200"/>
            <a:ext cx="1040913" cy="584775"/>
          </a:xfrm>
          <a:prstGeom prst="rect">
            <a:avLst/>
          </a:prstGeom>
          <a:noFill/>
        </p:spPr>
        <p:txBody>
          <a:bodyPr wrap="square" rtlCol="0">
            <a:spAutoFit/>
          </a:bodyPr>
          <a:lstStyle/>
          <a:p>
            <a:pPr algn="r"/>
            <a:r>
              <a:rPr lang="en-US" sz="3200" dirty="0" smtClean="0"/>
              <a:t>Son</a:t>
            </a:r>
            <a:endParaRPr lang="en-US" sz="3200" dirty="0"/>
          </a:p>
        </p:txBody>
      </p:sp>
      <p:sp>
        <p:nvSpPr>
          <p:cNvPr id="12" name="TextBox 11"/>
          <p:cNvSpPr txBox="1"/>
          <p:nvPr/>
        </p:nvSpPr>
        <p:spPr>
          <a:xfrm>
            <a:off x="5554981" y="5410200"/>
            <a:ext cx="2141219" cy="584775"/>
          </a:xfrm>
          <a:prstGeom prst="rect">
            <a:avLst/>
          </a:prstGeom>
          <a:noFill/>
        </p:spPr>
        <p:txBody>
          <a:bodyPr wrap="square" rtlCol="0">
            <a:spAutoFit/>
          </a:bodyPr>
          <a:lstStyle/>
          <a:p>
            <a:pPr algn="r"/>
            <a:r>
              <a:rPr lang="en-US" sz="3200" dirty="0" smtClean="0"/>
              <a:t>Holy Spirit</a:t>
            </a:r>
            <a:endParaRPr lang="en-US" sz="3200" dirty="0"/>
          </a:p>
        </p:txBody>
      </p:sp>
      <p:cxnSp>
        <p:nvCxnSpPr>
          <p:cNvPr id="10" name="Straight Arrow Connector 9"/>
          <p:cNvCxnSpPr/>
          <p:nvPr/>
        </p:nvCxnSpPr>
        <p:spPr>
          <a:xfrm flipV="1">
            <a:off x="4184904" y="3649980"/>
            <a:ext cx="0" cy="184404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 y="457200"/>
            <a:ext cx="5257800"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Christmas tree</a:t>
            </a:r>
            <a:endParaRPr lang="en-US" sz="3600"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80009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9525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1" name="TextBox 30"/>
          <p:cNvSpPr txBox="1"/>
          <p:nvPr/>
        </p:nvSpPr>
        <p:spPr>
          <a:xfrm>
            <a:off x="3575158" y="4114800"/>
            <a:ext cx="1292859" cy="830997"/>
          </a:xfrm>
          <a:prstGeom prst="rect">
            <a:avLst/>
          </a:prstGeom>
          <a:noFill/>
        </p:spPr>
        <p:txBody>
          <a:bodyPr wrap="square" rtlCol="0">
            <a:spAutoFit/>
          </a:bodyPr>
          <a:lstStyle/>
          <a:p>
            <a:pPr algn="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666</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3" name="TextBox 12"/>
          <p:cNvSpPr txBox="1"/>
          <p:nvPr/>
        </p:nvSpPr>
        <p:spPr>
          <a:xfrm>
            <a:off x="3575777" y="2819400"/>
            <a:ext cx="1292859" cy="1569660"/>
          </a:xfrm>
          <a:prstGeom prst="rect">
            <a:avLst/>
          </a:prstGeom>
          <a:noFill/>
        </p:spPr>
        <p:txBody>
          <a:bodyPr wrap="square" rtlCol="0">
            <a:spAutoFit/>
          </a:bodyPr>
          <a:lstStyle/>
          <a:p>
            <a:pPr algn="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111</a:t>
            </a:r>
          </a:p>
          <a:p>
            <a:pPr algn="r"/>
            <a:r>
              <a:rPr lang="en-US" sz="24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X   </a:t>
            </a:r>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6</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2" name="TextBox 1"/>
          <p:cNvSpPr txBox="1"/>
          <p:nvPr/>
        </p:nvSpPr>
        <p:spPr>
          <a:xfrm>
            <a:off x="1634490" y="990600"/>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8" name="TextBox 7"/>
          <p:cNvSpPr txBox="1"/>
          <p:nvPr/>
        </p:nvSpPr>
        <p:spPr>
          <a:xfrm>
            <a:off x="2046512" y="990600"/>
            <a:ext cx="609600"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a:t>
            </a: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9" name="TextBox 8"/>
          <p:cNvSpPr txBox="1"/>
          <p:nvPr/>
        </p:nvSpPr>
        <p:spPr>
          <a:xfrm>
            <a:off x="2547256" y="990600"/>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0" name="TextBox 9"/>
          <p:cNvSpPr txBox="1"/>
          <p:nvPr/>
        </p:nvSpPr>
        <p:spPr>
          <a:xfrm>
            <a:off x="3099708" y="990600"/>
            <a:ext cx="609600"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a:t>
            </a: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1" name="TextBox 10"/>
          <p:cNvSpPr txBox="1"/>
          <p:nvPr/>
        </p:nvSpPr>
        <p:spPr>
          <a:xfrm>
            <a:off x="379512" y="2209800"/>
            <a:ext cx="6935688"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19+1+14+20+1+3+12+1+21+19=111</a:t>
            </a:r>
            <a:endParaRPr lang="en-US" sz="3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2" name="TextBox 11"/>
          <p:cNvSpPr txBox="1"/>
          <p:nvPr/>
        </p:nvSpPr>
        <p:spPr>
          <a:xfrm>
            <a:off x="3429000" y="997803"/>
            <a:ext cx="609600"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a:t>
            </a: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4" name="TextBox 13"/>
          <p:cNvSpPr txBox="1"/>
          <p:nvPr/>
        </p:nvSpPr>
        <p:spPr>
          <a:xfrm>
            <a:off x="4259036" y="990600"/>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5" name="TextBox 14"/>
          <p:cNvSpPr txBox="1"/>
          <p:nvPr/>
        </p:nvSpPr>
        <p:spPr>
          <a:xfrm>
            <a:off x="4713512" y="990600"/>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6" name="TextBox 15"/>
          <p:cNvSpPr txBox="1"/>
          <p:nvPr/>
        </p:nvSpPr>
        <p:spPr>
          <a:xfrm>
            <a:off x="5089072" y="990600"/>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7" name="TextBox 16"/>
          <p:cNvSpPr txBox="1"/>
          <p:nvPr/>
        </p:nvSpPr>
        <p:spPr>
          <a:xfrm>
            <a:off x="5597980" y="990600"/>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8" name="TextBox 17"/>
          <p:cNvSpPr txBox="1"/>
          <p:nvPr/>
        </p:nvSpPr>
        <p:spPr>
          <a:xfrm>
            <a:off x="6096000" y="997803"/>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7" name="TextBox 6"/>
          <p:cNvSpPr txBox="1"/>
          <p:nvPr/>
        </p:nvSpPr>
        <p:spPr>
          <a:xfrm>
            <a:off x="7239000" y="1219200"/>
            <a:ext cx="1593340" cy="1815882"/>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A=1</a:t>
            </a:r>
          </a:p>
          <a:p>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B=2</a:t>
            </a:r>
          </a:p>
          <a:p>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C=3</a:t>
            </a:r>
          </a:p>
          <a:p>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D=4, </a:t>
            </a:r>
            <a:r>
              <a:rPr lang="en-US" sz="2800" dirty="0" err="1"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ect</a:t>
            </a:r>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p:txBody>
      </p:sp>
      <p:sp>
        <p:nvSpPr>
          <p:cNvPr id="19" name="TextBox 18"/>
          <p:cNvSpPr txBox="1"/>
          <p:nvPr/>
        </p:nvSpPr>
        <p:spPr>
          <a:xfrm>
            <a:off x="1524000" y="1701225"/>
            <a:ext cx="5334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1" name="TextBox 20"/>
          <p:cNvSpPr txBox="1"/>
          <p:nvPr/>
        </p:nvSpPr>
        <p:spPr>
          <a:xfrm>
            <a:off x="6058832" y="1703616"/>
            <a:ext cx="5334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2" name="TextBox 21"/>
          <p:cNvSpPr txBox="1"/>
          <p:nvPr/>
        </p:nvSpPr>
        <p:spPr>
          <a:xfrm>
            <a:off x="2155857" y="1706007"/>
            <a:ext cx="36431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3" name="TextBox 22"/>
          <p:cNvSpPr txBox="1"/>
          <p:nvPr/>
        </p:nvSpPr>
        <p:spPr>
          <a:xfrm>
            <a:off x="3575777" y="1711780"/>
            <a:ext cx="36431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4" name="TextBox 23"/>
          <p:cNvSpPr txBox="1"/>
          <p:nvPr/>
        </p:nvSpPr>
        <p:spPr>
          <a:xfrm>
            <a:off x="5209433" y="1709497"/>
            <a:ext cx="36431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5" name="TextBox 24"/>
          <p:cNvSpPr txBox="1"/>
          <p:nvPr/>
        </p:nvSpPr>
        <p:spPr>
          <a:xfrm>
            <a:off x="2581029" y="1707214"/>
            <a:ext cx="528307"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14</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6" name="TextBox 25"/>
          <p:cNvSpPr txBox="1"/>
          <p:nvPr/>
        </p:nvSpPr>
        <p:spPr>
          <a:xfrm>
            <a:off x="3058669" y="1704931"/>
            <a:ext cx="528307"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20</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7" name="TextBox 26"/>
          <p:cNvSpPr txBox="1"/>
          <p:nvPr/>
        </p:nvSpPr>
        <p:spPr>
          <a:xfrm>
            <a:off x="4360081" y="1707992"/>
            <a:ext cx="36431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3</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8" name="TextBox 27"/>
          <p:cNvSpPr txBox="1"/>
          <p:nvPr/>
        </p:nvSpPr>
        <p:spPr>
          <a:xfrm>
            <a:off x="4672321" y="1704264"/>
            <a:ext cx="522295"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12</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9" name="TextBox 28"/>
          <p:cNvSpPr txBox="1"/>
          <p:nvPr/>
        </p:nvSpPr>
        <p:spPr>
          <a:xfrm>
            <a:off x="5640617" y="1700536"/>
            <a:ext cx="522295"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21</a:t>
            </a:r>
            <a:endParaRPr lang="en-US"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cxnSp>
        <p:nvCxnSpPr>
          <p:cNvPr id="30" name="Straight Connector 29"/>
          <p:cNvCxnSpPr/>
          <p:nvPr/>
        </p:nvCxnSpPr>
        <p:spPr>
          <a:xfrm>
            <a:off x="3744135" y="4267200"/>
            <a:ext cx="113266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90452" y="993299"/>
            <a:ext cx="6096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3" name="TextBox 32"/>
          <p:cNvSpPr txBox="1"/>
          <p:nvPr/>
        </p:nvSpPr>
        <p:spPr>
          <a:xfrm>
            <a:off x="2505592" y="979787"/>
            <a:ext cx="609600"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a:t>
            </a: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4" name="TextBox 33"/>
          <p:cNvSpPr txBox="1"/>
          <p:nvPr/>
        </p:nvSpPr>
        <p:spPr>
          <a:xfrm>
            <a:off x="2823904" y="993299"/>
            <a:ext cx="609600" cy="830997"/>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a:t>
            </a:r>
            <a:r>
              <a:rPr lang="en-US" sz="4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4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990600" y="3015418"/>
            <a:ext cx="2667000"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(Total)</a:t>
            </a:r>
            <a:endPar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5" name="TextBox 34"/>
          <p:cNvSpPr txBox="1"/>
          <p:nvPr/>
        </p:nvSpPr>
        <p:spPr>
          <a:xfrm>
            <a:off x="990600" y="3746749"/>
            <a:ext cx="2667000" cy="523220"/>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of man)</a:t>
            </a:r>
            <a:endPar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6" name="TextBox 35"/>
          <p:cNvSpPr txBox="1"/>
          <p:nvPr/>
        </p:nvSpPr>
        <p:spPr>
          <a:xfrm>
            <a:off x="990600" y="4335292"/>
            <a:ext cx="2667000" cy="954107"/>
          </a:xfrm>
          <a:prstGeom prst="rect">
            <a:avLst/>
          </a:prstGeom>
          <a:noFill/>
        </p:spPr>
        <p:txBody>
          <a:bodyPr wrap="square" rtlCol="0">
            <a:spAutoFit/>
          </a:bodyPr>
          <a:lstStyle/>
          <a:p>
            <a:pPr algn="r"/>
            <a:r>
              <a:rPr lang="en-US" sz="28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(Mark of the Beast)</a:t>
            </a:r>
            <a:endParaRPr 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7" name="TextBox 36"/>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69442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1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175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20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225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iterate type="lt">
                                    <p:tmPct val="10000"/>
                                  </p:iterate>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par>
                          <p:cTn id="40" fill="hold">
                            <p:stCondLst>
                              <p:cond delay="600"/>
                            </p:stCondLst>
                            <p:childTnLst>
                              <p:par>
                                <p:cTn id="41" presetID="10" presetClass="entr" presetSubtype="0" fill="hold" nodeType="afterEffect">
                                  <p:stCondLst>
                                    <p:cond delay="0"/>
                                  </p:stCondLst>
                                  <p:iterate type="lt">
                                    <p:tmPct val="10000"/>
                                  </p:iterate>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500"/>
                                        <p:tgtEl>
                                          <p:spTgt spid="7">
                                            <p:txEl>
                                              <p:pRg st="1" end="1"/>
                                            </p:txEl>
                                          </p:spTgt>
                                        </p:tgtEl>
                                      </p:cBhvr>
                                    </p:animEffect>
                                  </p:childTnLst>
                                </p:cTn>
                              </p:par>
                            </p:childTnLst>
                          </p:cTn>
                        </p:par>
                        <p:par>
                          <p:cTn id="44" fill="hold">
                            <p:stCondLst>
                              <p:cond delay="1200"/>
                            </p:stCondLst>
                            <p:childTnLst>
                              <p:par>
                                <p:cTn id="45" presetID="10" presetClass="entr" presetSubtype="0" fill="hold" nodeType="afterEffect">
                                  <p:stCondLst>
                                    <p:cond delay="0"/>
                                  </p:stCondLst>
                                  <p:iterate type="lt">
                                    <p:tmPct val="10000"/>
                                  </p:iterate>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par>
                          <p:cTn id="48" fill="hold">
                            <p:stCondLst>
                              <p:cond delay="1800"/>
                            </p:stCondLst>
                            <p:childTnLst>
                              <p:par>
                                <p:cTn id="49" presetID="10" presetClass="entr" presetSubtype="0" fill="hold" nodeType="afterEffect">
                                  <p:stCondLst>
                                    <p:cond delay="0"/>
                                  </p:stCondLst>
                                  <p:iterate type="lt">
                                    <p:tmPct val="10000"/>
                                  </p:iterate>
                                  <p:childTnLst>
                                    <p:set>
                                      <p:cBhvr>
                                        <p:cTn id="50" dur="1" fill="hold">
                                          <p:stCondLst>
                                            <p:cond delay="0"/>
                                          </p:stCondLst>
                                        </p:cTn>
                                        <p:tgtEl>
                                          <p:spTgt spid="7">
                                            <p:txEl>
                                              <p:pRg st="3" end="3"/>
                                            </p:txEl>
                                          </p:spTgt>
                                        </p:tgtEl>
                                        <p:attrNameLst>
                                          <p:attrName>style.visibility</p:attrName>
                                        </p:attrNameLst>
                                      </p:cBhvr>
                                      <p:to>
                                        <p:strVal val="visible"/>
                                      </p:to>
                                    </p:set>
                                    <p:animEffect transition="in" filter="fade">
                                      <p:cBhvr>
                                        <p:cTn id="51" dur="500"/>
                                        <p:tgtEl>
                                          <p:spTgt spid="7">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iterate type="lt">
                                    <p:tmPct val="10000"/>
                                  </p:iterate>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600"/>
                                  </p:stCondLst>
                                  <p:iterate type="lt">
                                    <p:tmPct val="10000"/>
                                  </p:iterate>
                                  <p:childTnLst>
                                    <p:set>
                                      <p:cBhvr>
                                        <p:cTn id="92" dur="1" fill="hold">
                                          <p:stCondLst>
                                            <p:cond delay="0"/>
                                          </p:stCondLst>
                                        </p:cTn>
                                        <p:tgtEl>
                                          <p:spTgt spid="13"/>
                                        </p:tgtEl>
                                        <p:attrNameLst>
                                          <p:attrName>style.visibility</p:attrName>
                                        </p:attrNameLst>
                                      </p:cBhvr>
                                      <p:to>
                                        <p:strVal val="visible"/>
                                      </p:to>
                                    </p:set>
                                    <p:animEffect transition="in" filter="wipe(up)">
                                      <p:cBhvr>
                                        <p:cTn id="93" dur="500"/>
                                        <p:tgtEl>
                                          <p:spTgt spid="13"/>
                                        </p:tgtEl>
                                      </p:cBhvr>
                                    </p:animEffect>
                                  </p:childTnLst>
                                </p:cTn>
                              </p:par>
                              <p:par>
                                <p:cTn id="94" presetID="10" presetClass="entr" presetSubtype="0" fill="hold" grpId="0" nodeType="withEffect">
                                  <p:stCondLst>
                                    <p:cond delay="20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par>
                                <p:cTn id="97" presetID="10" presetClass="entr" presetSubtype="0" fill="hold" grpId="0" nodeType="withEffect">
                                  <p:stCondLst>
                                    <p:cond delay="40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par>
                          <p:cTn id="100" fill="hold">
                            <p:stCondLst>
                              <p:cond delay="1300"/>
                            </p:stCondLst>
                            <p:childTnLst>
                              <p:par>
                                <p:cTn id="101" presetID="22" presetClass="entr" presetSubtype="8"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par>
                                <p:cTn id="104" presetID="10" presetClass="entr" presetSubtype="0" fill="hold" grpId="0" nodeType="withEffect">
                                  <p:stCondLst>
                                    <p:cond delay="40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par>
                          <p:cTn id="107" fill="hold">
                            <p:stCondLst>
                              <p:cond delay="2200"/>
                            </p:stCondLst>
                            <p:childTnLst>
                              <p:par>
                                <p:cTn id="108" presetID="10" presetClass="entr" presetSubtype="0" fill="hold" grpId="3" nodeType="afterEffect">
                                  <p:stCondLst>
                                    <p:cond delay="0"/>
                                  </p:stCondLst>
                                  <p:childTnLst>
                                    <p:set>
                                      <p:cBhvr>
                                        <p:cTn id="109" dur="1" fill="hold">
                                          <p:stCondLst>
                                            <p:cond delay="0"/>
                                          </p:stCondLst>
                                        </p:cTn>
                                        <p:tgtEl>
                                          <p:spTgt spid="31">
                                            <p:txEl>
                                              <p:pRg st="0" end="0"/>
                                            </p:txEl>
                                          </p:spTgt>
                                        </p:tgtEl>
                                        <p:attrNameLst>
                                          <p:attrName>style.visibility</p:attrName>
                                        </p:attrNameLst>
                                      </p:cBhvr>
                                      <p:to>
                                        <p:strVal val="visible"/>
                                      </p:to>
                                    </p:set>
                                    <p:animEffect transition="in" filter="fade">
                                      <p:cBhvr>
                                        <p:cTn id="110" dur="500"/>
                                        <p:tgtEl>
                                          <p:spTgt spid="31">
                                            <p:txEl>
                                              <p:pRg st="0" end="0"/>
                                            </p:txEl>
                                          </p:spTgt>
                                        </p:tgtEl>
                                      </p:cBhvr>
                                    </p:animEffect>
                                  </p:childTnLst>
                                </p:cTn>
                              </p:par>
                              <p:par>
                                <p:cTn id="111" presetID="6" presetClass="emph" presetSubtype="0" accel="500" decel="500" fill="hold" nodeType="withEffect">
                                  <p:stCondLst>
                                    <p:cond delay="0"/>
                                  </p:stCondLst>
                                  <p:childTnLst>
                                    <p:animScale>
                                      <p:cBhvr>
                                        <p:cTn id="112" dur="2000" fill="hold"/>
                                        <p:tgtEl>
                                          <p:spTgt spid="31">
                                            <p:txEl>
                                              <p:pRg st="0" end="0"/>
                                            </p:txEl>
                                          </p:spTgt>
                                        </p:tgtEl>
                                      </p:cBhvr>
                                      <p:by x="400000" y="400000"/>
                                    </p:animScale>
                                  </p:childTnLst>
                                </p:cTn>
                              </p:par>
                              <p:par>
                                <p:cTn id="113" presetID="3" presetClass="emph" presetSubtype="2" fill="hold" grpId="2" nodeType="withEffect">
                                  <p:stCondLst>
                                    <p:cond delay="1000"/>
                                  </p:stCondLst>
                                  <p:childTnLst>
                                    <p:animClr clrSpc="rgb" dir="cw">
                                      <p:cBhvr override="childStyle">
                                        <p:cTn id="114" dur="2000" fill="hold"/>
                                        <p:tgtEl>
                                          <p:spTgt spid="31">
                                            <p:txEl>
                                              <p:pRg st="0" end="0"/>
                                            </p:txEl>
                                          </p:spTgt>
                                        </p:tgtEl>
                                        <p:attrNameLst>
                                          <p:attrName>style.color</p:attrName>
                                        </p:attrNameLst>
                                      </p:cBhvr>
                                      <p:to>
                                        <a:srgbClr val="FFFF00"/>
                                      </p:to>
                                    </p:animClr>
                                  </p:childTnLst>
                                </p:cTn>
                              </p:par>
                            </p:childTnLst>
                          </p:cTn>
                        </p:par>
                        <p:par>
                          <p:cTn id="115" fill="hold">
                            <p:stCondLst>
                              <p:cond delay="5200"/>
                            </p:stCondLst>
                            <p:childTnLst>
                              <p:par>
                                <p:cTn id="116" presetID="10" presetClass="exit" presetSubtype="0" fill="hold" grpId="1" nodeType="afterEffect">
                                  <p:stCondLst>
                                    <p:cond delay="0"/>
                                  </p:stCondLst>
                                  <p:childTnLst>
                                    <p:animEffect transition="out" filter="fade">
                                      <p:cBhvr>
                                        <p:cTn id="117" dur="3000"/>
                                        <p:tgtEl>
                                          <p:spTgt spid="14"/>
                                        </p:tgtEl>
                                      </p:cBhvr>
                                    </p:animEffect>
                                    <p:set>
                                      <p:cBhvr>
                                        <p:cTn id="118" dur="1" fill="hold">
                                          <p:stCondLst>
                                            <p:cond delay="2999"/>
                                          </p:stCondLst>
                                        </p:cTn>
                                        <p:tgtEl>
                                          <p:spTgt spid="14"/>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5"/>
                                        </p:tgtEl>
                                      </p:cBhvr>
                                    </p:animEffect>
                                    <p:set>
                                      <p:cBhvr>
                                        <p:cTn id="121" dur="1" fill="hold">
                                          <p:stCondLst>
                                            <p:cond delay="499"/>
                                          </p:stCondLst>
                                        </p:cTn>
                                        <p:tgtEl>
                                          <p:spTgt spid="1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6"/>
                                        </p:tgtEl>
                                      </p:cBhvr>
                                    </p:animEffect>
                                    <p:set>
                                      <p:cBhvr>
                                        <p:cTn id="124" dur="1" fill="hold">
                                          <p:stCondLst>
                                            <p:cond delay="499"/>
                                          </p:stCondLst>
                                        </p:cTn>
                                        <p:tgtEl>
                                          <p:spTgt spid="1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7"/>
                                        </p:tgtEl>
                                      </p:cBhvr>
                                    </p:animEffect>
                                    <p:set>
                                      <p:cBhvr>
                                        <p:cTn id="127" dur="1" fill="hold">
                                          <p:stCondLst>
                                            <p:cond delay="499"/>
                                          </p:stCondLst>
                                        </p:cTn>
                                        <p:tgtEl>
                                          <p:spTgt spid="17"/>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8"/>
                                        </p:tgtEl>
                                      </p:cBhvr>
                                    </p:animEffect>
                                    <p:set>
                                      <p:cBhvr>
                                        <p:cTn id="130" dur="1" fill="hold">
                                          <p:stCondLst>
                                            <p:cond delay="499"/>
                                          </p:stCondLst>
                                        </p:cTn>
                                        <p:tgtEl>
                                          <p:spTgt spid="18"/>
                                        </p:tgtEl>
                                        <p:attrNameLst>
                                          <p:attrName>style.visibility</p:attrName>
                                        </p:attrNameLst>
                                      </p:cBhvr>
                                      <p:to>
                                        <p:strVal val="hidden"/>
                                      </p:to>
                                    </p:set>
                                  </p:childTnLst>
                                </p:cTn>
                              </p:par>
                              <p:par>
                                <p:cTn id="131" presetID="10" presetClass="exit" presetSubtype="0" fill="hold" grpId="0" nodeType="withEffect">
                                  <p:stCondLst>
                                    <p:cond delay="0"/>
                                  </p:stCondLst>
                                  <p:iterate type="lt">
                                    <p:tmPct val="0"/>
                                  </p:iterate>
                                  <p:childTnLst>
                                    <p:animEffect transition="out" filter="fade">
                                      <p:cBhvr>
                                        <p:cTn id="132" dur="500"/>
                                        <p:tgtEl>
                                          <p:spTgt spid="7">
                                            <p:txEl>
                                              <p:pRg st="0" end="0"/>
                                            </p:txEl>
                                          </p:spTgt>
                                        </p:tgtEl>
                                      </p:cBhvr>
                                    </p:animEffect>
                                    <p:set>
                                      <p:cBhvr>
                                        <p:cTn id="133" dur="1" fill="hold">
                                          <p:stCondLst>
                                            <p:cond delay="499"/>
                                          </p:stCondLst>
                                        </p:cTn>
                                        <p:tgtEl>
                                          <p:spTgt spid="7">
                                            <p:txEl>
                                              <p:pRg st="0" end="0"/>
                                            </p:txEl>
                                          </p:spTgt>
                                        </p:tgtEl>
                                        <p:attrNameLst>
                                          <p:attrName>style.visibility</p:attrName>
                                        </p:attrNameLst>
                                      </p:cBhvr>
                                      <p:to>
                                        <p:strVal val="hidden"/>
                                      </p:to>
                                    </p:set>
                                  </p:childTnLst>
                                </p:cTn>
                              </p:par>
                              <p:par>
                                <p:cTn id="134" presetID="10" presetClass="exit" presetSubtype="0" fill="hold" grpId="0" nodeType="withEffect">
                                  <p:stCondLst>
                                    <p:cond delay="0"/>
                                  </p:stCondLst>
                                  <p:iterate type="lt">
                                    <p:tmPct val="0"/>
                                  </p:iterate>
                                  <p:childTnLst>
                                    <p:animEffect transition="out" filter="fade">
                                      <p:cBhvr>
                                        <p:cTn id="135" dur="500"/>
                                        <p:tgtEl>
                                          <p:spTgt spid="7">
                                            <p:txEl>
                                              <p:pRg st="1" end="1"/>
                                            </p:txEl>
                                          </p:spTgt>
                                        </p:tgtEl>
                                      </p:cBhvr>
                                    </p:animEffect>
                                    <p:set>
                                      <p:cBhvr>
                                        <p:cTn id="136" dur="1" fill="hold">
                                          <p:stCondLst>
                                            <p:cond delay="499"/>
                                          </p:stCondLst>
                                        </p:cTn>
                                        <p:tgtEl>
                                          <p:spTgt spid="7">
                                            <p:txEl>
                                              <p:pRg st="1" end="1"/>
                                            </p:txEl>
                                          </p:spTgt>
                                        </p:tgtEl>
                                        <p:attrNameLst>
                                          <p:attrName>style.visibility</p:attrName>
                                        </p:attrNameLst>
                                      </p:cBhvr>
                                      <p:to>
                                        <p:strVal val="hidden"/>
                                      </p:to>
                                    </p:set>
                                  </p:childTnLst>
                                </p:cTn>
                              </p:par>
                              <p:par>
                                <p:cTn id="137" presetID="10" presetClass="exit" presetSubtype="0" fill="hold" grpId="0" nodeType="withEffect">
                                  <p:stCondLst>
                                    <p:cond delay="0"/>
                                  </p:stCondLst>
                                  <p:iterate type="lt">
                                    <p:tmPct val="0"/>
                                  </p:iterate>
                                  <p:childTnLst>
                                    <p:animEffect transition="out" filter="fade">
                                      <p:cBhvr>
                                        <p:cTn id="138" dur="500"/>
                                        <p:tgtEl>
                                          <p:spTgt spid="7">
                                            <p:txEl>
                                              <p:pRg st="2" end="2"/>
                                            </p:txEl>
                                          </p:spTgt>
                                        </p:tgtEl>
                                      </p:cBhvr>
                                    </p:animEffect>
                                    <p:set>
                                      <p:cBhvr>
                                        <p:cTn id="139" dur="1" fill="hold">
                                          <p:stCondLst>
                                            <p:cond delay="499"/>
                                          </p:stCondLst>
                                        </p:cTn>
                                        <p:tgtEl>
                                          <p:spTgt spid="7">
                                            <p:txEl>
                                              <p:pRg st="2" end="2"/>
                                            </p:txEl>
                                          </p:spTgt>
                                        </p:tgtEl>
                                        <p:attrNameLst>
                                          <p:attrName>style.visibility</p:attrName>
                                        </p:attrNameLst>
                                      </p:cBhvr>
                                      <p:to>
                                        <p:strVal val="hidden"/>
                                      </p:to>
                                    </p:set>
                                  </p:childTnLst>
                                </p:cTn>
                              </p:par>
                              <p:par>
                                <p:cTn id="140" presetID="10" presetClass="exit" presetSubtype="0" fill="hold" grpId="0" nodeType="withEffect">
                                  <p:stCondLst>
                                    <p:cond delay="0"/>
                                  </p:stCondLst>
                                  <p:iterate type="lt">
                                    <p:tmPct val="0"/>
                                  </p:iterate>
                                  <p:childTnLst>
                                    <p:animEffect transition="out" filter="fade">
                                      <p:cBhvr>
                                        <p:cTn id="141" dur="500"/>
                                        <p:tgtEl>
                                          <p:spTgt spid="7">
                                            <p:txEl>
                                              <p:pRg st="3" end="3"/>
                                            </p:txEl>
                                          </p:spTgt>
                                        </p:tgtEl>
                                      </p:cBhvr>
                                    </p:animEffect>
                                    <p:set>
                                      <p:cBhvr>
                                        <p:cTn id="142" dur="1" fill="hold">
                                          <p:stCondLst>
                                            <p:cond delay="499"/>
                                          </p:stCondLst>
                                        </p:cTn>
                                        <p:tgtEl>
                                          <p:spTgt spid="7">
                                            <p:txEl>
                                              <p:pRg st="3" end="3"/>
                                            </p:txEl>
                                          </p:spTgt>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4"/>
                                        </p:tgtEl>
                                      </p:cBhvr>
                                    </p:animEffect>
                                    <p:set>
                                      <p:cBhvr>
                                        <p:cTn id="148" dur="1" fill="hold">
                                          <p:stCondLst>
                                            <p:cond delay="499"/>
                                          </p:stCondLst>
                                        </p:cTn>
                                        <p:tgtEl>
                                          <p:spTgt spid="24"/>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7"/>
                                        </p:tgtEl>
                                      </p:cBhvr>
                                    </p:animEffect>
                                    <p:set>
                                      <p:cBhvr>
                                        <p:cTn id="151" dur="1" fill="hold">
                                          <p:stCondLst>
                                            <p:cond delay="499"/>
                                          </p:stCondLst>
                                        </p:cTn>
                                        <p:tgtEl>
                                          <p:spTgt spid="27"/>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8"/>
                                        </p:tgtEl>
                                      </p:cBhvr>
                                    </p:animEffect>
                                    <p:set>
                                      <p:cBhvr>
                                        <p:cTn id="154" dur="1" fill="hold">
                                          <p:stCondLst>
                                            <p:cond delay="499"/>
                                          </p:stCondLst>
                                        </p:cTn>
                                        <p:tgtEl>
                                          <p:spTgt spid="28"/>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grpId="1" nodeType="withEffect">
                                  <p:stCondLst>
                                    <p:cond delay="0"/>
                                  </p:stCondLst>
                                  <p:iterate type="lt">
                                    <p:tmPct val="0"/>
                                  </p:iterate>
                                  <p:childTnLst>
                                    <p:animEffect transition="out" filter="fade">
                                      <p:cBhvr>
                                        <p:cTn id="159" dur="500"/>
                                        <p:tgtEl>
                                          <p:spTgt spid="11"/>
                                        </p:tgtEl>
                                      </p:cBhvr>
                                    </p:animEffect>
                                    <p:set>
                                      <p:cBhvr>
                                        <p:cTn id="160" dur="1" fill="hold">
                                          <p:stCondLst>
                                            <p:cond delay="499"/>
                                          </p:stCondLst>
                                        </p:cTn>
                                        <p:tgtEl>
                                          <p:spTgt spid="11"/>
                                        </p:tgtEl>
                                        <p:attrNameLst>
                                          <p:attrName>style.visibility</p:attrName>
                                        </p:attrNameLst>
                                      </p:cBhvr>
                                      <p:to>
                                        <p:strVal val="hidden"/>
                                      </p:to>
                                    </p:set>
                                  </p:childTnLst>
                                </p:cTn>
                              </p:par>
                              <p:par>
                                <p:cTn id="161" presetID="10" presetClass="exit" presetSubtype="0" fill="hold" grpId="1" nodeType="withEffect">
                                  <p:stCondLst>
                                    <p:cond delay="0"/>
                                  </p:stCondLst>
                                  <p:iterate type="lt">
                                    <p:tmPct val="0"/>
                                  </p:iterate>
                                  <p:childTnLst>
                                    <p:animEffect transition="out" filter="fade">
                                      <p:cBhvr>
                                        <p:cTn id="162" dur="500"/>
                                        <p:tgtEl>
                                          <p:spTgt spid="13"/>
                                        </p:tgtEl>
                                      </p:cBhvr>
                                    </p:animEffect>
                                    <p:set>
                                      <p:cBhvr>
                                        <p:cTn id="163" dur="1" fill="hold">
                                          <p:stCondLst>
                                            <p:cond delay="499"/>
                                          </p:stCondLst>
                                        </p:cTn>
                                        <p:tgtEl>
                                          <p:spTgt spid="13"/>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31"/>
                                        </p:tgtEl>
                                      </p:cBhvr>
                                    </p:animEffect>
                                    <p:set>
                                      <p:cBhvr>
                                        <p:cTn id="169" dur="1" fill="hold">
                                          <p:stCondLst>
                                            <p:cond delay="499"/>
                                          </p:stCondLst>
                                        </p:cTn>
                                        <p:tgtEl>
                                          <p:spTgt spid="31"/>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
                                        </p:tgtEl>
                                      </p:cBhvr>
                                    </p:animEffect>
                                    <p:set>
                                      <p:cBhvr>
                                        <p:cTn id="172" dur="1" fill="hold">
                                          <p:stCondLst>
                                            <p:cond delay="499"/>
                                          </p:stCondLst>
                                        </p:cTn>
                                        <p:tgtEl>
                                          <p:spTgt spid="3"/>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5"/>
                                        </p:tgtEl>
                                      </p:cBhvr>
                                    </p:animEffect>
                                    <p:set>
                                      <p:cBhvr>
                                        <p:cTn id="175" dur="1" fill="hold">
                                          <p:stCondLst>
                                            <p:cond delay="499"/>
                                          </p:stCondLst>
                                        </p:cTn>
                                        <p:tgtEl>
                                          <p:spTgt spid="35"/>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6"/>
                                        </p:tgtEl>
                                      </p:cBhvr>
                                    </p:animEffect>
                                    <p:set>
                                      <p:cBhvr>
                                        <p:cTn id="178" dur="1" fill="hold">
                                          <p:stCondLst>
                                            <p:cond delay="499"/>
                                          </p:stCondLst>
                                        </p:cTn>
                                        <p:tgtEl>
                                          <p:spTgt spid="36"/>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9"/>
                                        </p:tgtEl>
                                      </p:cBhvr>
                                    </p:animEffect>
                                    <p:set>
                                      <p:cBhvr>
                                        <p:cTn id="181" dur="1" fill="hold">
                                          <p:stCondLst>
                                            <p:cond delay="499"/>
                                          </p:stCondLst>
                                        </p:cTn>
                                        <p:tgtEl>
                                          <p:spTgt spid="19"/>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22"/>
                                        </p:tgtEl>
                                      </p:cBhvr>
                                    </p:animEffect>
                                    <p:set>
                                      <p:cBhvr>
                                        <p:cTn id="184" dur="1" fill="hold">
                                          <p:stCondLst>
                                            <p:cond delay="499"/>
                                          </p:stCondLst>
                                        </p:cTn>
                                        <p:tgtEl>
                                          <p:spTgt spid="22"/>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5"/>
                                        </p:tgtEl>
                                      </p:cBhvr>
                                    </p:animEffect>
                                    <p:set>
                                      <p:cBhvr>
                                        <p:cTn id="187" dur="1" fill="hold">
                                          <p:stCondLst>
                                            <p:cond delay="499"/>
                                          </p:stCondLst>
                                        </p:cTn>
                                        <p:tgtEl>
                                          <p:spTgt spid="25"/>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6"/>
                                        </p:tgtEl>
                                      </p:cBhvr>
                                    </p:animEffect>
                                    <p:set>
                                      <p:cBhvr>
                                        <p:cTn id="190" dur="1" fill="hold">
                                          <p:stCondLst>
                                            <p:cond delay="499"/>
                                          </p:stCondLst>
                                        </p:cTn>
                                        <p:tgtEl>
                                          <p:spTgt spid="26"/>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3"/>
                                        </p:tgtEl>
                                      </p:cBhvr>
                                    </p:animEffect>
                                    <p:set>
                                      <p:cBhvr>
                                        <p:cTn id="193" dur="1" fill="hold">
                                          <p:stCondLst>
                                            <p:cond delay="499"/>
                                          </p:stCondLst>
                                        </p:cTn>
                                        <p:tgtEl>
                                          <p:spTgt spid="23"/>
                                        </p:tgtEl>
                                        <p:attrNameLst>
                                          <p:attrName>style.visibility</p:attrName>
                                        </p:attrNameLst>
                                      </p:cBhvr>
                                      <p:to>
                                        <p:strVal val="hidden"/>
                                      </p:to>
                                    </p:set>
                                  </p:childTnLst>
                                </p:cTn>
                              </p:par>
                            </p:childTnLst>
                          </p:cTn>
                        </p:par>
                        <p:par>
                          <p:cTn id="194" fill="hold">
                            <p:stCondLst>
                              <p:cond delay="8200"/>
                            </p:stCondLst>
                            <p:childTnLst>
                              <p:par>
                                <p:cTn id="195" presetID="45" presetClass="exit" presetSubtype="0" fill="hold" grpId="1" nodeType="afterEffect">
                                  <p:stCondLst>
                                    <p:cond delay="0"/>
                                  </p:stCondLst>
                                  <p:childTnLst>
                                    <p:animEffect transition="out" filter="fade">
                                      <p:cBhvr>
                                        <p:cTn id="196" dur="1000"/>
                                        <p:tgtEl>
                                          <p:spTgt spid="9"/>
                                        </p:tgtEl>
                                      </p:cBhvr>
                                    </p:animEffect>
                                    <p:anim calcmode="lin" valueType="num">
                                      <p:cBhvr>
                                        <p:cTn id="197" dur="1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8" dur="1000"/>
                                        <p:tgtEl>
                                          <p:spTgt spid="9"/>
                                        </p:tgtEl>
                                        <p:attrNameLst>
                                          <p:attrName>ppt_h</p:attrName>
                                        </p:attrNameLst>
                                      </p:cBhvr>
                                      <p:tavLst>
                                        <p:tav tm="0">
                                          <p:val>
                                            <p:strVal val="ppt_h"/>
                                          </p:val>
                                        </p:tav>
                                        <p:tav tm="100000">
                                          <p:val>
                                            <p:strVal val="ppt_h"/>
                                          </p:val>
                                        </p:tav>
                                      </p:tavLst>
                                    </p:anim>
                                    <p:set>
                                      <p:cBhvr>
                                        <p:cTn id="199" dur="1" fill="hold">
                                          <p:stCondLst>
                                            <p:cond delay="999"/>
                                          </p:stCondLst>
                                        </p:cTn>
                                        <p:tgtEl>
                                          <p:spTgt spid="9"/>
                                        </p:tgtEl>
                                        <p:attrNameLst>
                                          <p:attrName>style.visibility</p:attrName>
                                        </p:attrNameLst>
                                      </p:cBhvr>
                                      <p:to>
                                        <p:strVal val="hidden"/>
                                      </p:to>
                                    </p:set>
                                  </p:childTnLst>
                                </p:cTn>
                              </p:par>
                              <p:par>
                                <p:cTn id="200" presetID="45" presetClass="entr" presetSubtype="0" fill="hold" grpId="0" nodeType="withEffect">
                                  <p:stCondLst>
                                    <p:cond delay="0"/>
                                  </p:stCondLst>
                                  <p:childTnLst>
                                    <p:set>
                                      <p:cBhvr>
                                        <p:cTn id="201" dur="1" fill="hold">
                                          <p:stCondLst>
                                            <p:cond delay="0"/>
                                          </p:stCondLst>
                                        </p:cTn>
                                        <p:tgtEl>
                                          <p:spTgt spid="33"/>
                                        </p:tgtEl>
                                        <p:attrNameLst>
                                          <p:attrName>style.visibility</p:attrName>
                                        </p:attrNameLst>
                                      </p:cBhvr>
                                      <p:to>
                                        <p:strVal val="visible"/>
                                      </p:to>
                                    </p:set>
                                    <p:animEffect transition="in" filter="fade">
                                      <p:cBhvr>
                                        <p:cTn id="202" dur="1000"/>
                                        <p:tgtEl>
                                          <p:spTgt spid="33"/>
                                        </p:tgtEl>
                                      </p:cBhvr>
                                    </p:animEffect>
                                    <p:anim calcmode="lin" valueType="num">
                                      <p:cBhvr>
                                        <p:cTn id="203" dur="1000" fill="hold"/>
                                        <p:tgtEl>
                                          <p:spTgt spid="33"/>
                                        </p:tgtEl>
                                        <p:attrNameLst>
                                          <p:attrName>ppt_w</p:attrName>
                                        </p:attrNameLst>
                                      </p:cBhvr>
                                      <p:tavLst>
                                        <p:tav tm="0" fmla="#ppt_w*sin(2.5*pi*$)">
                                          <p:val>
                                            <p:fltVal val="0"/>
                                          </p:val>
                                        </p:tav>
                                        <p:tav tm="100000">
                                          <p:val>
                                            <p:fltVal val="1"/>
                                          </p:val>
                                        </p:tav>
                                      </p:tavLst>
                                    </p:anim>
                                    <p:anim calcmode="lin" valueType="num">
                                      <p:cBhvr>
                                        <p:cTn id="204" dur="1000" fill="hold"/>
                                        <p:tgtEl>
                                          <p:spTgt spid="33"/>
                                        </p:tgtEl>
                                        <p:attrNameLst>
                                          <p:attrName>ppt_h</p:attrName>
                                        </p:attrNameLst>
                                      </p:cBhvr>
                                      <p:tavLst>
                                        <p:tav tm="0">
                                          <p:val>
                                            <p:strVal val="#ppt_h"/>
                                          </p:val>
                                        </p:tav>
                                        <p:tav tm="100000">
                                          <p:val>
                                            <p:strVal val="#ppt_h"/>
                                          </p:val>
                                        </p:tav>
                                      </p:tavLst>
                                    </p:anim>
                                  </p:childTnLst>
                                </p:cTn>
                              </p:par>
                              <p:par>
                                <p:cTn id="205" presetID="45" presetClass="exit" presetSubtype="0" fill="hold" grpId="1" nodeType="withEffect">
                                  <p:stCondLst>
                                    <p:cond delay="500"/>
                                  </p:stCondLst>
                                  <p:childTnLst>
                                    <p:animEffect transition="out" filter="fade">
                                      <p:cBhvr>
                                        <p:cTn id="206" dur="1000"/>
                                        <p:tgtEl>
                                          <p:spTgt spid="10"/>
                                        </p:tgtEl>
                                      </p:cBhvr>
                                    </p:animEffect>
                                    <p:anim calcmode="lin" valueType="num">
                                      <p:cBhvr>
                                        <p:cTn id="207" dur="1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8" dur="1000"/>
                                        <p:tgtEl>
                                          <p:spTgt spid="10"/>
                                        </p:tgtEl>
                                        <p:attrNameLst>
                                          <p:attrName>ppt_h</p:attrName>
                                        </p:attrNameLst>
                                      </p:cBhvr>
                                      <p:tavLst>
                                        <p:tav tm="0">
                                          <p:val>
                                            <p:strVal val="ppt_h"/>
                                          </p:val>
                                        </p:tav>
                                        <p:tav tm="100000">
                                          <p:val>
                                            <p:strVal val="ppt_h"/>
                                          </p:val>
                                        </p:tav>
                                      </p:tavLst>
                                    </p:anim>
                                    <p:set>
                                      <p:cBhvr>
                                        <p:cTn id="209" dur="1" fill="hold">
                                          <p:stCondLst>
                                            <p:cond delay="999"/>
                                          </p:stCondLst>
                                        </p:cTn>
                                        <p:tgtEl>
                                          <p:spTgt spid="10"/>
                                        </p:tgtEl>
                                        <p:attrNameLst>
                                          <p:attrName>style.visibility</p:attrName>
                                        </p:attrNameLst>
                                      </p:cBhvr>
                                      <p:to>
                                        <p:strVal val="hidden"/>
                                      </p:to>
                                    </p:set>
                                  </p:childTnLst>
                                </p:cTn>
                              </p:par>
                              <p:par>
                                <p:cTn id="210" presetID="45" presetClass="entr" presetSubtype="0" fill="hold" grpId="0" nodeType="withEffect">
                                  <p:stCondLst>
                                    <p:cond delay="0"/>
                                  </p:stCondLst>
                                  <p:childTnLst>
                                    <p:set>
                                      <p:cBhvr>
                                        <p:cTn id="211" dur="1" fill="hold">
                                          <p:stCondLst>
                                            <p:cond delay="0"/>
                                          </p:stCondLst>
                                        </p:cTn>
                                        <p:tgtEl>
                                          <p:spTgt spid="34"/>
                                        </p:tgtEl>
                                        <p:attrNameLst>
                                          <p:attrName>style.visibility</p:attrName>
                                        </p:attrNameLst>
                                      </p:cBhvr>
                                      <p:to>
                                        <p:strVal val="visible"/>
                                      </p:to>
                                    </p:set>
                                    <p:animEffect transition="in" filter="fade">
                                      <p:cBhvr>
                                        <p:cTn id="212" dur="1000"/>
                                        <p:tgtEl>
                                          <p:spTgt spid="34"/>
                                        </p:tgtEl>
                                      </p:cBhvr>
                                    </p:animEffect>
                                    <p:anim calcmode="lin" valueType="num">
                                      <p:cBhvr>
                                        <p:cTn id="213" dur="1000" fill="hold"/>
                                        <p:tgtEl>
                                          <p:spTgt spid="34"/>
                                        </p:tgtEl>
                                        <p:attrNameLst>
                                          <p:attrName>ppt_w</p:attrName>
                                        </p:attrNameLst>
                                      </p:cBhvr>
                                      <p:tavLst>
                                        <p:tav tm="0" fmla="#ppt_w*sin(2.5*pi*$)">
                                          <p:val>
                                            <p:fltVal val="0"/>
                                          </p:val>
                                        </p:tav>
                                        <p:tav tm="100000">
                                          <p:val>
                                            <p:fltVal val="1"/>
                                          </p:val>
                                        </p:tav>
                                      </p:tavLst>
                                    </p:anim>
                                    <p:anim calcmode="lin" valueType="num">
                                      <p:cBhvr>
                                        <p:cTn id="214" dur="1000" fill="hold"/>
                                        <p:tgtEl>
                                          <p:spTgt spid="34"/>
                                        </p:tgtEl>
                                        <p:attrNameLst>
                                          <p:attrName>ppt_h</p:attrName>
                                        </p:attrNameLst>
                                      </p:cBhvr>
                                      <p:tavLst>
                                        <p:tav tm="0">
                                          <p:val>
                                            <p:strVal val="#ppt_h"/>
                                          </p:val>
                                        </p:tav>
                                        <p:tav tm="100000">
                                          <p:val>
                                            <p:strVal val="#ppt_h"/>
                                          </p:val>
                                        </p:tav>
                                      </p:tavLst>
                                    </p:anim>
                                  </p:childTnLst>
                                </p:cTn>
                              </p:par>
                            </p:childTnLst>
                          </p:cTn>
                        </p:par>
                        <p:par>
                          <p:cTn id="215" fill="hold">
                            <p:stCondLst>
                              <p:cond delay="9700"/>
                            </p:stCondLst>
                            <p:childTnLst>
                              <p:par>
                                <p:cTn id="216" presetID="45" presetClass="exit" presetSubtype="0" fill="hold" grpId="1" nodeType="afterEffect">
                                  <p:stCondLst>
                                    <p:cond delay="750"/>
                                  </p:stCondLst>
                                  <p:childTnLst>
                                    <p:animEffect transition="out" filter="fade">
                                      <p:cBhvr>
                                        <p:cTn id="217" dur="1000"/>
                                        <p:tgtEl>
                                          <p:spTgt spid="12"/>
                                        </p:tgtEl>
                                      </p:cBhvr>
                                    </p:animEffect>
                                    <p:anim calcmode="lin" valueType="num">
                                      <p:cBhvr>
                                        <p:cTn id="218"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9" dur="1000"/>
                                        <p:tgtEl>
                                          <p:spTgt spid="12"/>
                                        </p:tgtEl>
                                        <p:attrNameLst>
                                          <p:attrName>ppt_h</p:attrName>
                                        </p:attrNameLst>
                                      </p:cBhvr>
                                      <p:tavLst>
                                        <p:tav tm="0">
                                          <p:val>
                                            <p:strVal val="ppt_h"/>
                                          </p:val>
                                        </p:tav>
                                        <p:tav tm="100000">
                                          <p:val>
                                            <p:strVal val="ppt_h"/>
                                          </p:val>
                                        </p:tav>
                                      </p:tavLst>
                                    </p:anim>
                                    <p:set>
                                      <p:cBhvr>
                                        <p:cTn id="220" dur="1" fill="hold">
                                          <p:stCondLst>
                                            <p:cond delay="999"/>
                                          </p:stCondLst>
                                        </p:cTn>
                                        <p:tgtEl>
                                          <p:spTgt spid="12"/>
                                        </p:tgtEl>
                                        <p:attrNameLst>
                                          <p:attrName>style.visibility</p:attrName>
                                        </p:attrNameLst>
                                      </p:cBhvr>
                                      <p:to>
                                        <p:strVal val="hidden"/>
                                      </p:to>
                                    </p:set>
                                  </p:childTnLst>
                                </p:cTn>
                              </p:par>
                              <p:par>
                                <p:cTn id="221" presetID="45" presetClass="entr" presetSubtype="0" fill="hold" grpId="0" nodeType="withEffect">
                                  <p:stCondLst>
                                    <p:cond delay="0"/>
                                  </p:stCondLst>
                                  <p:childTnLst>
                                    <p:set>
                                      <p:cBhvr>
                                        <p:cTn id="222" dur="1" fill="hold">
                                          <p:stCondLst>
                                            <p:cond delay="0"/>
                                          </p:stCondLst>
                                        </p:cTn>
                                        <p:tgtEl>
                                          <p:spTgt spid="32"/>
                                        </p:tgtEl>
                                        <p:attrNameLst>
                                          <p:attrName>style.visibility</p:attrName>
                                        </p:attrNameLst>
                                      </p:cBhvr>
                                      <p:to>
                                        <p:strVal val="visible"/>
                                      </p:to>
                                    </p:set>
                                    <p:animEffect transition="in" filter="fade">
                                      <p:cBhvr>
                                        <p:cTn id="223" dur="1000"/>
                                        <p:tgtEl>
                                          <p:spTgt spid="32"/>
                                        </p:tgtEl>
                                      </p:cBhvr>
                                    </p:animEffect>
                                    <p:anim calcmode="lin" valueType="num">
                                      <p:cBhvr>
                                        <p:cTn id="224" dur="1000" fill="hold"/>
                                        <p:tgtEl>
                                          <p:spTgt spid="32"/>
                                        </p:tgtEl>
                                        <p:attrNameLst>
                                          <p:attrName>ppt_w</p:attrName>
                                        </p:attrNameLst>
                                      </p:cBhvr>
                                      <p:tavLst>
                                        <p:tav tm="0" fmla="#ppt_w*sin(2.5*pi*$)">
                                          <p:val>
                                            <p:fltVal val="0"/>
                                          </p:val>
                                        </p:tav>
                                        <p:tav tm="100000">
                                          <p:val>
                                            <p:fltVal val="1"/>
                                          </p:val>
                                        </p:tav>
                                      </p:tavLst>
                                    </p:anim>
                                    <p:anim calcmode="lin" valueType="num">
                                      <p:cBhvr>
                                        <p:cTn id="225" dur="1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31" grpId="2" build="allAtOnce"/>
      <p:bldP spid="31" grpId="3" build="allAtOnce"/>
      <p:bldP spid="13" grpId="0"/>
      <p:bldP spid="13" grpId="1"/>
      <p:bldP spid="2" grpId="0"/>
      <p:bldP spid="8" grpId="0"/>
      <p:bldP spid="9" grpId="0"/>
      <p:bldP spid="9" grpId="1"/>
      <p:bldP spid="10" grpId="0"/>
      <p:bldP spid="10" grpId="1"/>
      <p:bldP spid="11" grpId="0"/>
      <p:bldP spid="11" grpId="1"/>
      <p:bldP spid="12" grpId="0"/>
      <p:bldP spid="12" grpId="1"/>
      <p:bldP spid="14" grpId="0"/>
      <p:bldP spid="14" grpId="1"/>
      <p:bldP spid="15" grpId="0"/>
      <p:bldP spid="15" grpId="1"/>
      <p:bldP spid="16" grpId="0"/>
      <p:bldP spid="16" grpId="1"/>
      <p:bldP spid="17" grpId="0"/>
      <p:bldP spid="17" grpId="1"/>
      <p:bldP spid="18" grpId="0"/>
      <p:bldP spid="18" grpId="1"/>
      <p:bldP spid="7" grpId="0" build="allAtOnce"/>
      <p:bldP spid="19" grpId="0"/>
      <p:bldP spid="19"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2" grpId="0"/>
      <p:bldP spid="33" grpId="0"/>
      <p:bldP spid="34" grpId="0"/>
      <p:bldP spid="3" grpId="0"/>
      <p:bldP spid="3" grpId="1"/>
      <p:bldP spid="35" grpId="0"/>
      <p:bldP spid="35" grpId="1"/>
      <p:bldP spid="36" grpId="0"/>
      <p:bldP spid="36"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3" name="TextBox 2"/>
          <p:cNvSpPr txBox="1"/>
          <p:nvPr/>
        </p:nvSpPr>
        <p:spPr>
          <a:xfrm>
            <a:off x="533400" y="457200"/>
            <a:ext cx="8153400" cy="646331"/>
          </a:xfrm>
          <a:prstGeom prst="rect">
            <a:avLst/>
          </a:prstGeom>
          <a:noFill/>
        </p:spPr>
        <p:txBody>
          <a:bodyPr wrap="square" rtlCol="0">
            <a:spAutoFit/>
          </a:bodyPr>
          <a:lstStyle/>
          <a:p>
            <a:r>
              <a:rPr lang="en-US" sz="3600" dirty="0" smtClean="0"/>
              <a:t>St. Nicolas, bishop of Myra (AD 270-343)</a:t>
            </a:r>
            <a:endParaRPr lang="en-US" sz="3600" dirty="0"/>
          </a:p>
        </p:txBody>
      </p:sp>
      <p:pic>
        <p:nvPicPr>
          <p:cNvPr id="2050" name="Picture 2" descr="http://www.stnicholascenter.org/media/images/i/icon-nicholas-19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5714">
            <a:off x="5541152" y="1467378"/>
            <a:ext cx="2944091" cy="3385705"/>
          </a:xfrm>
          <a:prstGeom prst="rect">
            <a:avLst/>
          </a:prstGeom>
          <a:noFill/>
          <a:effectLst>
            <a:outerShdw blurRad="190500" dist="381000" dir="8100000" algn="tr"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2052" name="Picture 4" descr="http://www.stnicholasinstitute.org/images/st_nicholas_father_j_73DC56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3461">
            <a:off x="914400" y="1828789"/>
            <a:ext cx="2937840" cy="3657611"/>
          </a:xfrm>
          <a:prstGeom prst="rect">
            <a:avLst/>
          </a:prstGeom>
          <a:noFill/>
          <a:effectLst>
            <a:outerShdw blurRad="190500" dist="381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a:off x="1143000" y="1905000"/>
            <a:ext cx="2438400" cy="3505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97460" y="2225985"/>
            <a:ext cx="2736340" cy="28342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124200" y="1981200"/>
            <a:ext cx="3017520" cy="2841171"/>
            <a:chOff x="3493770" y="2860914"/>
            <a:chExt cx="2493818" cy="2582883"/>
          </a:xfrm>
        </p:grpSpPr>
        <p:sp>
          <p:nvSpPr>
            <p:cNvPr id="6" name="Rounded Rectangle 5"/>
            <p:cNvSpPr/>
            <p:nvPr/>
          </p:nvSpPr>
          <p:spPr>
            <a:xfrm>
              <a:off x="3493770" y="2860914"/>
              <a:ext cx="2493818" cy="2582883"/>
            </a:xfrm>
            <a:prstGeom prst="roundRect">
              <a:avLst/>
            </a:prstGeom>
            <a:solidFill>
              <a:schemeClr val="bg1"/>
            </a:solidFill>
            <a:ln>
              <a:solidFill>
                <a:schemeClr val="bg1"/>
              </a:solidFill>
            </a:ln>
            <a:effectLst>
              <a:outerShdw blurRad="190500" dist="381000" dir="5400000" sx="95000" sy="95000" algn="t" rotWithShape="0">
                <a:schemeClr val="bg1">
                  <a:alpha val="30000"/>
                </a:schemeClr>
              </a:outerShdw>
            </a:effectLst>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ttp://www.shannocks.com/images/about_services_pa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2729" y="3102380"/>
              <a:ext cx="1933575" cy="211455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5543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par>
                          <p:cTn id="26" fill="hold">
                            <p:stCondLst>
                              <p:cond delay="1500"/>
                            </p:stCondLst>
                            <p:childTnLst>
                              <p:par>
                                <p:cTn id="27" presetID="9" presetClass="emph" presetSubtype="0" nodeType="afterEffect">
                                  <p:stCondLst>
                                    <p:cond delay="0"/>
                                  </p:stCondLst>
                                  <p:childTnLst>
                                    <p:set>
                                      <p:cBhvr rctx="PPT">
                                        <p:cTn id="28" dur="indefinite"/>
                                        <p:tgtEl>
                                          <p:spTgt spid="2052"/>
                                        </p:tgtEl>
                                        <p:attrNameLst>
                                          <p:attrName>style.opacity</p:attrName>
                                        </p:attrNameLst>
                                      </p:cBhvr>
                                      <p:to>
                                        <p:strVal val="0.25"/>
                                      </p:to>
                                    </p:set>
                                    <p:animEffect filter="image" prLst="opacity: 0.25">
                                      <p:cBhvr rctx="IE">
                                        <p:cTn id="29" dur="indefinite"/>
                                        <p:tgtEl>
                                          <p:spTgt spid="2052"/>
                                        </p:tgtEl>
                                      </p:cBhvr>
                                    </p:animEffect>
                                  </p:childTnLst>
                                </p:cTn>
                              </p:par>
                              <p:par>
                                <p:cTn id="30" presetID="9" presetClass="emph" presetSubtype="0" nodeType="withEffect">
                                  <p:stCondLst>
                                    <p:cond delay="0"/>
                                  </p:stCondLst>
                                  <p:childTnLst>
                                    <p:set>
                                      <p:cBhvr rctx="PPT">
                                        <p:cTn id="31" dur="indefinite"/>
                                        <p:tgtEl>
                                          <p:spTgt spid="36"/>
                                        </p:tgtEl>
                                        <p:attrNameLst>
                                          <p:attrName>style.opacity</p:attrName>
                                        </p:attrNameLst>
                                      </p:cBhvr>
                                      <p:to>
                                        <p:strVal val="0.5"/>
                                      </p:to>
                                    </p:set>
                                    <p:animEffect filter="image" prLst="opacity: 0.5">
                                      <p:cBhvr rctx="IE">
                                        <p:cTn id="32" dur="indefinite"/>
                                        <p:tgtEl>
                                          <p:spTgt spid="36"/>
                                        </p:tgtEl>
                                      </p:cBhvr>
                                    </p:animEffect>
                                  </p:childTnLst>
                                </p:cTn>
                              </p:par>
                              <p:par>
                                <p:cTn id="33" presetID="9" presetClass="emph" presetSubtype="0" nodeType="withEffect">
                                  <p:stCondLst>
                                    <p:cond delay="0"/>
                                  </p:stCondLst>
                                  <p:childTnLst>
                                    <p:set>
                                      <p:cBhvr rctx="PPT">
                                        <p:cTn id="34" dur="indefinite"/>
                                        <p:tgtEl>
                                          <p:spTgt spid="38"/>
                                        </p:tgtEl>
                                        <p:attrNameLst>
                                          <p:attrName>style.opacity</p:attrName>
                                        </p:attrNameLst>
                                      </p:cBhvr>
                                      <p:to>
                                        <p:strVal val="0.5"/>
                                      </p:to>
                                    </p:set>
                                    <p:animEffect filter="image" prLst="opacity: 0.5">
                                      <p:cBhvr rctx="IE">
                                        <p:cTn id="35" dur="indefinite"/>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9" presetClass="emph" presetSubtype="0" nodeType="afterEffect">
                                  <p:stCondLst>
                                    <p:cond delay="0"/>
                                  </p:stCondLst>
                                  <p:childTnLst>
                                    <p:set>
                                      <p:cBhvr rctx="PPT">
                                        <p:cTn id="43" dur="indefinite"/>
                                        <p:tgtEl>
                                          <p:spTgt spid="2050"/>
                                        </p:tgtEl>
                                        <p:attrNameLst>
                                          <p:attrName>style.opacity</p:attrName>
                                        </p:attrNameLst>
                                      </p:cBhvr>
                                      <p:to>
                                        <p:strVal val="0.25"/>
                                      </p:to>
                                    </p:set>
                                    <p:animEffect filter="image" prLst="opacity: 0.25">
                                      <p:cBhvr rctx="IE">
                                        <p:cTn id="44" dur="indefinite"/>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35" name="Picture 16"/>
          <p:cNvPicPr>
            <a:picLocks noChangeAspect="1" noChangeArrowheads="1"/>
          </p:cNvPicPr>
          <p:nvPr/>
        </p:nvPicPr>
        <p:blipFill>
          <a:blip r:embed="rId4">
            <a:extLst>
              <a:ext uri="{28A0092B-C50C-407E-A947-70E740481C1C}">
                <a14:useLocalDpi xmlns:a14="http://schemas.microsoft.com/office/drawing/2010/main" val="0"/>
              </a:ext>
            </a:extLst>
          </a:blip>
          <a:srcRect l="1923"/>
          <a:stretch>
            <a:fillRect/>
          </a:stretch>
        </p:blipFill>
        <p:spPr bwMode="auto">
          <a:xfrm rot="207243">
            <a:off x="2095247" y="1111004"/>
            <a:ext cx="4114800" cy="3910013"/>
          </a:xfrm>
          <a:prstGeom prst="rect">
            <a:avLst/>
          </a:prstGeom>
          <a:noFill/>
          <a:ln>
            <a:noFill/>
          </a:ln>
          <a:effectLst>
            <a:outerShdw blurRad="190500" dist="381000" dir="2700000" algn="tl" rotWithShape="0">
              <a:schemeClr val="bg1">
                <a:alpha val="3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21886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415464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35" name="Picture 16"/>
          <p:cNvPicPr>
            <a:picLocks noChangeAspect="1" noChangeArrowheads="1"/>
          </p:cNvPicPr>
          <p:nvPr/>
        </p:nvPicPr>
        <p:blipFill>
          <a:blip r:embed="rId4">
            <a:extLst>
              <a:ext uri="{28A0092B-C50C-407E-A947-70E740481C1C}">
                <a14:useLocalDpi xmlns:a14="http://schemas.microsoft.com/office/drawing/2010/main" val="0"/>
              </a:ext>
            </a:extLst>
          </a:blip>
          <a:srcRect l="1923"/>
          <a:stretch>
            <a:fillRect/>
          </a:stretch>
        </p:blipFill>
        <p:spPr bwMode="auto">
          <a:xfrm rot="21392757" flipH="1">
            <a:off x="4493410" y="3043391"/>
            <a:ext cx="2810464" cy="2670591"/>
          </a:xfrm>
          <a:prstGeom prst="rect">
            <a:avLst/>
          </a:prstGeom>
          <a:noFill/>
          <a:ln>
            <a:noFill/>
          </a:ln>
          <a:effectLst>
            <a:outerShdw blurRad="190500" dist="381000" dir="2700000" algn="tl" rotWithShape="0">
              <a:schemeClr val="bg1">
                <a:alpha val="3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57200"/>
            <a:ext cx="8229600"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So what do we do with Santa?</a:t>
            </a:r>
            <a:endParaRPr lang="en-US" sz="36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1030069"/>
            <a:ext cx="82296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1. Let the kids think there is a Santa Claus</a:t>
            </a:r>
            <a:endParaRPr lang="en-US" sz="3600" dirty="0">
              <a:effectLst>
                <a:outerShdw blurRad="38100" dist="38100" dir="2700000" algn="tl">
                  <a:srgbClr val="000000">
                    <a:alpha val="43137"/>
                  </a:srgbClr>
                </a:outerShdw>
              </a:effectLst>
            </a:endParaRPr>
          </a:p>
        </p:txBody>
      </p:sp>
      <p:sp>
        <p:nvSpPr>
          <p:cNvPr id="7" name="TextBox 6"/>
          <p:cNvSpPr txBox="1"/>
          <p:nvPr/>
        </p:nvSpPr>
        <p:spPr>
          <a:xfrm>
            <a:off x="457200" y="1617897"/>
            <a:ext cx="8229600" cy="1200329"/>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2. Let him be part of the celebration but be truthful about him</a:t>
            </a:r>
            <a:endParaRPr lang="en-US" sz="3600" dirty="0">
              <a:effectLst>
                <a:outerShdw blurRad="38100" dist="38100" dir="2700000" algn="tl">
                  <a:srgbClr val="000000">
                    <a:alpha val="43137"/>
                  </a:srgbClr>
                </a:outerShdw>
              </a:effectLst>
            </a:endParaRPr>
          </a:p>
        </p:txBody>
      </p:sp>
      <p:sp>
        <p:nvSpPr>
          <p:cNvPr id="8" name="TextBox 7"/>
          <p:cNvSpPr txBox="1"/>
          <p:nvPr/>
        </p:nvSpPr>
        <p:spPr>
          <a:xfrm>
            <a:off x="457200" y="2740299"/>
            <a:ext cx="82296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3. Have nothing to do with him</a:t>
            </a:r>
            <a:endParaRPr lang="en-US" sz="3600" dirty="0">
              <a:effectLst>
                <a:outerShdw blurRad="38100" dist="38100" dir="2700000" algn="tl">
                  <a:srgbClr val="000000">
                    <a:alpha val="43137"/>
                  </a:srgbClr>
                </a:outerShdw>
              </a:effectLst>
            </a:endParaRPr>
          </a:p>
        </p:txBody>
      </p:sp>
      <p:sp>
        <p:nvSpPr>
          <p:cNvPr id="9" name="TextBox 8"/>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289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2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3" presetClass="emph" presetSubtype="2" fill="hold" grpId="1" nodeType="afterEffect">
                                  <p:stCondLst>
                                    <p:cond delay="0"/>
                                  </p:stCondLst>
                                  <p:childTnLst>
                                    <p:animClr clrSpc="rgb" dir="cw">
                                      <p:cBhvr override="childStyle">
                                        <p:cTn id="24" dur="1000" fill="hold"/>
                                        <p:tgtEl>
                                          <p:spTgt spid="6"/>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3" presetClass="emph" presetSubtype="2" fill="hold" grpId="1" nodeType="afterEffect">
                                  <p:stCondLst>
                                    <p:cond delay="0"/>
                                  </p:stCondLst>
                                  <p:childTnLst>
                                    <p:animClr clrSpc="rgb" dir="cw">
                                      <p:cBhvr override="childStyle">
                                        <p:cTn id="32" dur="1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P spid="7"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7724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2" name="TextBox 1"/>
          <p:cNvSpPr txBox="1"/>
          <p:nvPr/>
        </p:nvSpPr>
        <p:spPr>
          <a:xfrm>
            <a:off x="457200" y="457200"/>
            <a:ext cx="8229600" cy="646331"/>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When “Christmas” becomes “Xmas”</a:t>
            </a:r>
            <a:endParaRPr lang="en-US" sz="36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1034142"/>
            <a:ext cx="8229600" cy="1200329"/>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“X” is actually the Greek character for “chi” – the 1</a:t>
            </a:r>
            <a:r>
              <a:rPr lang="en-US" sz="3600" baseline="30000" dirty="0" smtClean="0">
                <a:effectLst>
                  <a:outerShdw blurRad="38100" dist="38100" dir="2700000" algn="tl">
                    <a:srgbClr val="000000">
                      <a:alpha val="43137"/>
                    </a:srgbClr>
                  </a:outerShdw>
                </a:effectLst>
              </a:rPr>
              <a:t>st</a:t>
            </a:r>
            <a:r>
              <a:rPr lang="en-US" sz="3600" dirty="0" smtClean="0">
                <a:effectLst>
                  <a:outerShdw blurRad="38100" dist="38100" dir="2700000" algn="tl">
                    <a:srgbClr val="000000">
                      <a:alpha val="43137"/>
                    </a:srgbClr>
                  </a:outerShdw>
                </a:effectLst>
              </a:rPr>
              <a:t> letter in the word for “Christ”</a:t>
            </a:r>
            <a:endParaRPr lang="en-US" sz="3600" dirty="0">
              <a:effectLst>
                <a:outerShdw blurRad="38100" dist="38100" dir="2700000" algn="tl">
                  <a:srgbClr val="000000">
                    <a:alpha val="43137"/>
                  </a:srgbClr>
                </a:outerShdw>
              </a:effectLst>
            </a:endParaRPr>
          </a:p>
        </p:txBody>
      </p:sp>
      <p:sp>
        <p:nvSpPr>
          <p:cNvPr id="9" name="TextBox 8"/>
          <p:cNvSpPr txBox="1"/>
          <p:nvPr/>
        </p:nvSpPr>
        <p:spPr>
          <a:xfrm>
            <a:off x="443593" y="2165081"/>
            <a:ext cx="2884425" cy="769441"/>
          </a:xfrm>
          <a:prstGeom prst="rect">
            <a:avLst/>
          </a:prstGeom>
          <a:noFill/>
        </p:spPr>
        <p:txBody>
          <a:bodyPr wrap="square" rtlCol="0">
            <a:spAutoFit/>
          </a:bodyPr>
          <a:lstStyle/>
          <a:p>
            <a:r>
              <a:rPr lang="en-US" altLang="en-US" sz="4400" b="1" i="1" dirty="0">
                <a:solidFill>
                  <a:srgbClr val="FFFF00"/>
                </a:solidFill>
                <a:effectLst>
                  <a:outerShdw blurRad="38100" dist="38100" dir="2700000" algn="tl">
                    <a:srgbClr val="000000">
                      <a:alpha val="43137"/>
                    </a:srgbClr>
                  </a:outerShdw>
                </a:effectLst>
                <a:latin typeface="Greek" panose="020B0500000000000000" pitchFamily="34" charset="0"/>
              </a:rPr>
              <a:t>Cristo"</a:t>
            </a:r>
            <a:endParaRPr lang="en-US" sz="4400" dirty="0">
              <a:solidFill>
                <a:srgbClr val="FFFF00"/>
              </a:solidFill>
              <a:effectLst>
                <a:outerShdw blurRad="38100" dist="38100" dir="2700000" algn="tl">
                  <a:srgbClr val="000000">
                    <a:alpha val="43137"/>
                  </a:srgbClr>
                </a:outerShdw>
              </a:effectLst>
              <a:latin typeface="Symbol" panose="05050102010706020507" pitchFamily="18" charset="2"/>
            </a:endParaRPr>
          </a:p>
        </p:txBody>
      </p:sp>
      <p:sp>
        <p:nvSpPr>
          <p:cNvPr id="10" name="TextBox 9"/>
          <p:cNvSpPr txBox="1"/>
          <p:nvPr/>
        </p:nvSpPr>
        <p:spPr>
          <a:xfrm>
            <a:off x="457200" y="2827186"/>
            <a:ext cx="8229600" cy="1200329"/>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Comes from an Old English phrase meaning “</a:t>
            </a:r>
            <a:r>
              <a:rPr lang="en-US" sz="3600" i="1" dirty="0" smtClean="0">
                <a:effectLst>
                  <a:outerShdw blurRad="38100" dist="38100" dir="2700000" algn="tl">
                    <a:srgbClr val="000000">
                      <a:alpha val="43137"/>
                    </a:srgbClr>
                  </a:outerShdw>
                </a:effectLst>
              </a:rPr>
              <a:t>the mass of Christ</a:t>
            </a:r>
            <a:r>
              <a:rPr lang="en-US" sz="3600" dirty="0" smtClean="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3" name="TextBox 2"/>
          <p:cNvSpPr txBox="1"/>
          <p:nvPr/>
        </p:nvSpPr>
        <p:spPr>
          <a:xfrm>
            <a:off x="3167906" y="2163470"/>
            <a:ext cx="1573481" cy="769441"/>
          </a:xfrm>
          <a:prstGeom prst="rect">
            <a:avLst/>
          </a:prstGeom>
          <a:noFill/>
        </p:spPr>
        <p:txBody>
          <a:bodyPr wrap="square" rtlCol="0">
            <a:spAutoFit/>
          </a:bodyPr>
          <a:lstStyle/>
          <a:p>
            <a:r>
              <a:rPr lang="en-US" sz="4400" dirty="0" smtClean="0">
                <a:solidFill>
                  <a:schemeClr val="accent6">
                    <a:lumMod val="40000"/>
                    <a:lumOff val="60000"/>
                  </a:schemeClr>
                </a:solidFill>
                <a:effectLst>
                  <a:outerShdw blurRad="38100" dist="38100" dir="2700000" algn="tl">
                    <a:srgbClr val="000000">
                      <a:alpha val="43137"/>
                    </a:srgbClr>
                  </a:outerShdw>
                </a:effectLst>
              </a:rPr>
              <a:t>Christ</a:t>
            </a:r>
            <a:endParaRPr lang="en-US" sz="4400" dirty="0">
              <a:solidFill>
                <a:schemeClr val="accent6">
                  <a:lumMod val="40000"/>
                  <a:lumOff val="60000"/>
                </a:schemeClr>
              </a:solidFill>
              <a:effectLst>
                <a:outerShdw blurRad="38100" dist="38100" dir="2700000" algn="tl">
                  <a:srgbClr val="000000">
                    <a:alpha val="43137"/>
                  </a:srgbClr>
                </a:outerShdw>
              </a:effectLst>
            </a:endParaRPr>
          </a:p>
        </p:txBody>
      </p:sp>
      <p:sp>
        <p:nvSpPr>
          <p:cNvPr id="12" name="TextBox 11"/>
          <p:cNvSpPr txBox="1"/>
          <p:nvPr/>
        </p:nvSpPr>
        <p:spPr>
          <a:xfrm>
            <a:off x="4490803" y="2160816"/>
            <a:ext cx="1300397" cy="769441"/>
          </a:xfrm>
          <a:prstGeom prst="rect">
            <a:avLst/>
          </a:prstGeom>
          <a:noFill/>
        </p:spPr>
        <p:txBody>
          <a:bodyPr wrap="square" rtlCol="0">
            <a:spAutoFit/>
          </a:bodyPr>
          <a:lstStyle/>
          <a:p>
            <a:r>
              <a:rPr lang="en-US" sz="4400" dirty="0" smtClean="0">
                <a:solidFill>
                  <a:schemeClr val="accent6">
                    <a:lumMod val="40000"/>
                    <a:lumOff val="60000"/>
                  </a:schemeClr>
                </a:solidFill>
                <a:effectLst>
                  <a:outerShdw blurRad="38100" dist="38100" dir="2700000" algn="tl">
                    <a:srgbClr val="000000">
                      <a:alpha val="43137"/>
                    </a:srgbClr>
                  </a:outerShdw>
                </a:effectLst>
              </a:rPr>
              <a:t>mas</a:t>
            </a:r>
            <a:endParaRPr lang="en-US" sz="4400" dirty="0">
              <a:solidFill>
                <a:schemeClr val="accent6">
                  <a:lumMod val="40000"/>
                  <a:lumOff val="60000"/>
                </a:schemeClr>
              </a:solidFill>
              <a:effectLst>
                <a:outerShdw blurRad="38100" dist="38100" dir="2700000" algn="tl">
                  <a:srgbClr val="000000">
                    <a:alpha val="43137"/>
                  </a:srgbClr>
                </a:outerShdw>
              </a:effectLst>
            </a:endParaRPr>
          </a:p>
        </p:txBody>
      </p:sp>
      <p:sp>
        <p:nvSpPr>
          <p:cNvPr id="13" name="TextBox 12"/>
          <p:cNvSpPr txBox="1"/>
          <p:nvPr/>
        </p:nvSpPr>
        <p:spPr>
          <a:xfrm>
            <a:off x="4061107" y="2165404"/>
            <a:ext cx="658303" cy="769441"/>
          </a:xfrm>
          <a:prstGeom prst="rect">
            <a:avLst/>
          </a:prstGeom>
          <a:noFill/>
        </p:spPr>
        <p:txBody>
          <a:bodyPr wrap="square" rtlCol="0">
            <a:spAutoFit/>
          </a:bodyPr>
          <a:lstStyle/>
          <a:p>
            <a:r>
              <a:rPr lang="en-US" sz="4400" dirty="0" smtClean="0">
                <a:solidFill>
                  <a:schemeClr val="accent6">
                    <a:lumMod val="40000"/>
                    <a:lumOff val="60000"/>
                  </a:schemeClr>
                </a:solidFill>
                <a:effectLst>
                  <a:outerShdw blurRad="38100" dist="38100" dir="2700000" algn="tl">
                    <a:srgbClr val="000000">
                      <a:alpha val="43137"/>
                    </a:srgbClr>
                  </a:outerShdw>
                </a:effectLst>
              </a:rPr>
              <a:t>X</a:t>
            </a:r>
            <a:endParaRPr lang="en-US" sz="4400" dirty="0">
              <a:solidFill>
                <a:schemeClr val="accent6">
                  <a:lumMod val="40000"/>
                  <a:lumOff val="60000"/>
                </a:schemeClr>
              </a:solidFill>
              <a:effectLst>
                <a:outerShdw blurRad="38100" dist="38100" dir="2700000" algn="tl">
                  <a:srgbClr val="000000">
                    <a:alpha val="43137"/>
                  </a:srgbClr>
                </a:outerShdw>
              </a:effectLst>
            </a:endParaRPr>
          </a:p>
        </p:txBody>
      </p:sp>
      <p:sp>
        <p:nvSpPr>
          <p:cNvPr id="14" name="TextBox 13"/>
          <p:cNvSpPr txBox="1"/>
          <p:nvPr/>
        </p:nvSpPr>
        <p:spPr>
          <a:xfrm>
            <a:off x="4504417" y="2169406"/>
            <a:ext cx="658303" cy="769441"/>
          </a:xfrm>
          <a:prstGeom prst="rect">
            <a:avLst/>
          </a:prstGeom>
          <a:noFill/>
        </p:spPr>
        <p:txBody>
          <a:bodyPr wrap="square" rtlCol="0">
            <a:spAutoFit/>
          </a:bodyPr>
          <a:lstStyle/>
          <a:p>
            <a:r>
              <a:rPr lang="en-US" sz="4400" dirty="0" smtClean="0">
                <a:solidFill>
                  <a:schemeClr val="accent6">
                    <a:lumMod val="40000"/>
                    <a:lumOff val="60000"/>
                  </a:schemeClr>
                </a:solidFill>
                <a:effectLst>
                  <a:outerShdw blurRad="38100" dist="38100" dir="2700000" algn="tl">
                    <a:srgbClr val="000000">
                      <a:alpha val="43137"/>
                    </a:srgbClr>
                  </a:outerShdw>
                </a:effectLst>
              </a:rPr>
              <a:t>x</a:t>
            </a:r>
            <a:endParaRPr lang="en-US" sz="4400" dirty="0">
              <a:solidFill>
                <a:schemeClr val="accent6">
                  <a:lumMod val="40000"/>
                  <a:lumOff val="60000"/>
                </a:schemeClr>
              </a:solidFill>
              <a:effectLst>
                <a:outerShdw blurRad="38100" dist="38100" dir="2700000" algn="tl">
                  <a:srgbClr val="000000">
                    <a:alpha val="43137"/>
                  </a:srgbClr>
                </a:outerShdw>
              </a:effectLst>
            </a:endParaRPr>
          </a:p>
        </p:txBody>
      </p:sp>
      <p:sp>
        <p:nvSpPr>
          <p:cNvPr id="15" name="TextBox 1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59294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iterate type="lt">
                                    <p:tmPct val="0"/>
                                  </p:iterate>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grpId="1" nodeType="clickEffect">
                                  <p:stCondLst>
                                    <p:cond delay="0"/>
                                  </p:stCondLst>
                                  <p:iterate type="lt">
                                    <p:tmPct val="10000"/>
                                  </p:iterate>
                                  <p:childTnLst>
                                    <p:animEffect transition="out" filter="fade">
                                      <p:cBhvr>
                                        <p:cTn id="27" dur="1000"/>
                                        <p:tgtEl>
                                          <p:spTgt spid="3"/>
                                        </p:tgtEl>
                                      </p:cBhvr>
                                    </p:animEffect>
                                    <p:anim calcmode="lin" valueType="num">
                                      <p:cBhvr>
                                        <p:cTn id="28" dur="1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1000"/>
                                        <p:tgtEl>
                                          <p:spTgt spid="3"/>
                                        </p:tgtEl>
                                        <p:attrNameLst>
                                          <p:attrName>ppt_h</p:attrName>
                                        </p:attrNameLst>
                                      </p:cBhvr>
                                      <p:tavLst>
                                        <p:tav tm="0">
                                          <p:val>
                                            <p:strVal val="ppt_h"/>
                                          </p:val>
                                        </p:tav>
                                        <p:tav tm="100000">
                                          <p:val>
                                            <p:strVal val="ppt_h"/>
                                          </p:val>
                                        </p:tav>
                                      </p:tavLst>
                                    </p:anim>
                                    <p:set>
                                      <p:cBhvr>
                                        <p:cTn id="30" dur="1" fill="hold">
                                          <p:stCondLst>
                                            <p:cond delay="999"/>
                                          </p:stCondLst>
                                        </p:cTn>
                                        <p:tgtEl>
                                          <p:spTgt spid="3"/>
                                        </p:tgtEl>
                                        <p:attrNameLst>
                                          <p:attrName>style.visibility</p:attrName>
                                        </p:attrNameLst>
                                      </p:cBhvr>
                                      <p:to>
                                        <p:strVal val="hidden"/>
                                      </p:to>
                                    </p:set>
                                  </p:childTnLst>
                                </p:cTn>
                              </p:par>
                              <p:par>
                                <p:cTn id="31" presetID="45"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ppt_w</p:attrName>
                                        </p:attrNameLst>
                                      </p:cBhvr>
                                      <p:tavLst>
                                        <p:tav tm="0" fmla="#ppt_w*sin(2.5*pi*$)">
                                          <p:val>
                                            <p:fltVal val="0"/>
                                          </p:val>
                                        </p:tav>
                                        <p:tav tm="100000">
                                          <p:val>
                                            <p:fltVal val="1"/>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xit" presetSubtype="0" fill="hold" grpId="1" nodeType="clickEffect">
                                  <p:stCondLst>
                                    <p:cond delay="0"/>
                                  </p:stCondLst>
                                  <p:childTnLst>
                                    <p:animEffect transition="out" filter="fade">
                                      <p:cBhvr>
                                        <p:cTn id="44" dur="1000"/>
                                        <p:tgtEl>
                                          <p:spTgt spid="13"/>
                                        </p:tgtEl>
                                      </p:cBhvr>
                                    </p:animEffect>
                                    <p:anim calcmode="lin" valueType="num">
                                      <p:cBhvr>
                                        <p:cTn id="45" dur="1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1000"/>
                                        <p:tgtEl>
                                          <p:spTgt spid="13"/>
                                        </p:tgtEl>
                                        <p:attrNameLst>
                                          <p:attrName>ppt_h</p:attrName>
                                        </p:attrNameLst>
                                      </p:cBhvr>
                                      <p:tavLst>
                                        <p:tav tm="0">
                                          <p:val>
                                            <p:strVal val="ppt_h"/>
                                          </p:val>
                                        </p:tav>
                                        <p:tav tm="100000">
                                          <p:val>
                                            <p:strVal val="ppt_h"/>
                                          </p:val>
                                        </p:tav>
                                      </p:tavLst>
                                    </p:anim>
                                    <p:set>
                                      <p:cBhvr>
                                        <p:cTn id="47" dur="1" fill="hold">
                                          <p:stCondLst>
                                            <p:cond delay="999"/>
                                          </p:stCondLst>
                                        </p:cTn>
                                        <p:tgtEl>
                                          <p:spTgt spid="13"/>
                                        </p:tgtEl>
                                        <p:attrNameLst>
                                          <p:attrName>style.visibility</p:attrName>
                                        </p:attrNameLst>
                                      </p:cBhvr>
                                      <p:to>
                                        <p:strVal val="hidden"/>
                                      </p:to>
                                    </p:set>
                                  </p:childTnLst>
                                </p:cTn>
                              </p:par>
                              <p:par>
                                <p:cTn id="48" presetID="45" presetClass="entr" presetSubtype="0" fill="hold" grpId="2" nodeType="with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ppt_w</p:attrName>
                                        </p:attrNameLst>
                                      </p:cBhvr>
                                      <p:tavLst>
                                        <p:tav tm="0" fmla="#ppt_w*sin(2.5*pi*$)">
                                          <p:val>
                                            <p:fltVal val="0"/>
                                          </p:val>
                                        </p:tav>
                                        <p:tav tm="100000">
                                          <p:val>
                                            <p:fltVal val="1"/>
                                          </p:val>
                                        </p:tav>
                                      </p:tavLst>
                                    </p:anim>
                                    <p:anim calcmode="lin" valueType="num">
                                      <p:cBhvr>
                                        <p:cTn id="52" dur="1000" fill="hold"/>
                                        <p:tgtEl>
                                          <p:spTgt spid="3"/>
                                        </p:tgtEl>
                                        <p:attrNameLst>
                                          <p:attrName>ppt_h</p:attrName>
                                        </p:attrNameLst>
                                      </p:cBhvr>
                                      <p:tavLst>
                                        <p:tav tm="0">
                                          <p:val>
                                            <p:strVal val="#ppt_h"/>
                                          </p:val>
                                        </p:tav>
                                        <p:tav tm="100000">
                                          <p:val>
                                            <p:strVal val="#ppt_h"/>
                                          </p:val>
                                        </p:tav>
                                      </p:tavLst>
                                    </p:anim>
                                  </p:childTnLst>
                                </p:cTn>
                              </p:par>
                              <p:par>
                                <p:cTn id="53" presetID="45" presetClass="exit" presetSubtype="0" fill="hold" grpId="1" nodeType="withEffect">
                                  <p:stCondLst>
                                    <p:cond delay="1000"/>
                                  </p:stCondLst>
                                  <p:iterate type="lt">
                                    <p:tmPct val="10000"/>
                                  </p:iterate>
                                  <p:childTnLst>
                                    <p:animEffect transition="out" filter="fade">
                                      <p:cBhvr>
                                        <p:cTn id="54" dur="1000"/>
                                        <p:tgtEl>
                                          <p:spTgt spid="12"/>
                                        </p:tgtEl>
                                      </p:cBhvr>
                                    </p:animEffect>
                                    <p:anim calcmode="lin" valueType="num">
                                      <p:cBhvr>
                                        <p:cTn id="55"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1000"/>
                                        <p:tgtEl>
                                          <p:spTgt spid="12"/>
                                        </p:tgtEl>
                                        <p:attrNameLst>
                                          <p:attrName>ppt_h</p:attrName>
                                        </p:attrNameLst>
                                      </p:cBhvr>
                                      <p:tavLst>
                                        <p:tav tm="0">
                                          <p:val>
                                            <p:strVal val="ppt_h"/>
                                          </p:val>
                                        </p:tav>
                                        <p:tav tm="100000">
                                          <p:val>
                                            <p:strVal val="ppt_h"/>
                                          </p:val>
                                        </p:tav>
                                      </p:tavLst>
                                    </p:anim>
                                    <p:set>
                                      <p:cBhvr>
                                        <p:cTn id="57" dur="1" fill="hold">
                                          <p:stCondLst>
                                            <p:cond delay="999"/>
                                          </p:stCondLst>
                                        </p:cTn>
                                        <p:tgtEl>
                                          <p:spTgt spid="12"/>
                                        </p:tgtEl>
                                        <p:attrNameLst>
                                          <p:attrName>style.visibility</p:attrName>
                                        </p:attrNameLst>
                                      </p:cBhvr>
                                      <p:to>
                                        <p:strVal val="hidden"/>
                                      </p:to>
                                    </p:set>
                                  </p:childTnLst>
                                </p:cTn>
                              </p:par>
                              <p:par>
                                <p:cTn id="58" presetID="45" presetClass="entr" presetSubtype="0" fill="hold" grpId="0" nodeType="withEffect">
                                  <p:stCondLst>
                                    <p:cond delay="15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ppt_w</p:attrName>
                                        </p:attrNameLst>
                                      </p:cBhvr>
                                      <p:tavLst>
                                        <p:tav tm="0" fmla="#ppt_w*sin(2.5*pi*$)">
                                          <p:val>
                                            <p:fltVal val="0"/>
                                          </p:val>
                                        </p:tav>
                                        <p:tav tm="100000">
                                          <p:val>
                                            <p:fltVal val="1"/>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3" grpId="0"/>
      <p:bldP spid="3" grpId="1"/>
      <p:bldP spid="3" grpId="2"/>
      <p:bldP spid="12" grpId="0"/>
      <p:bldP spid="12" grpId="1"/>
      <p:bldP spid="13" grpId="0"/>
      <p:bldP spid="13" grpId="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76250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478971" y="1032544"/>
            <a:ext cx="6302829" cy="1200329"/>
          </a:xfrm>
          <a:prstGeom prst="rect">
            <a:avLst/>
          </a:prstGeom>
          <a:noFill/>
        </p:spPr>
        <p:txBody>
          <a:bodyPr wrap="square" rtlCol="0">
            <a:spAutoFit/>
          </a:bodyPr>
          <a:lstStyle/>
          <a:p>
            <a:r>
              <a:rPr lang="en-US" sz="3600" dirty="0" smtClean="0"/>
              <a:t>Your favorite Christmas movie is “Gremlins”</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17231">
            <a:off x="6161127" y="363815"/>
            <a:ext cx="1057623" cy="1057623"/>
          </a:xfrm>
          <a:prstGeom prst="rect">
            <a:avLst/>
          </a:prstGeom>
        </p:spPr>
      </p:pic>
      <p:sp>
        <p:nvSpPr>
          <p:cNvPr id="7" name="TextBox 6"/>
          <p:cNvSpPr txBox="1"/>
          <p:nvPr/>
        </p:nvSpPr>
        <p:spPr>
          <a:xfrm>
            <a:off x="478971" y="457201"/>
            <a:ext cx="6716486" cy="666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smtClean="0">
                <a:solidFill>
                  <a:srgbClr val="FFFF00"/>
                </a:solidFill>
                <a:effectLst>
                  <a:outerShdw blurRad="50800" dist="38100" dir="2700000" algn="tl" rotWithShape="0">
                    <a:prstClr val="black">
                      <a:alpha val="40000"/>
                    </a:prstClr>
                  </a:outerShdw>
                </a:effectLst>
                <a:latin typeface="Caligula" pitchFamily="2" charset="0"/>
              </a:rPr>
              <a:t>You just might be a Scrooge if …</a:t>
            </a:r>
            <a:endParaRPr lang="en-US" sz="3600" dirty="0">
              <a:solidFill>
                <a:srgbClr val="FFFF00"/>
              </a:solidFill>
              <a:effectLst>
                <a:outerShdw blurRad="50800" dist="38100" dir="2700000" algn="tl" rotWithShape="0">
                  <a:prstClr val="black">
                    <a:alpha val="40000"/>
                  </a:prstClr>
                </a:outerShdw>
              </a:effectLst>
              <a:latin typeface="Caligula" pitchFamily="2" charset="0"/>
            </a:endParaRPr>
          </a:p>
        </p:txBody>
      </p:sp>
      <p:sp>
        <p:nvSpPr>
          <p:cNvPr id="9" name="TextBox 8"/>
          <p:cNvSpPr txBox="1"/>
          <p:nvPr/>
        </p:nvSpPr>
        <p:spPr>
          <a:xfrm>
            <a:off x="478967" y="2177144"/>
            <a:ext cx="6302833" cy="2308324"/>
          </a:xfrm>
          <a:prstGeom prst="rect">
            <a:avLst/>
          </a:prstGeom>
          <a:noFill/>
        </p:spPr>
        <p:txBody>
          <a:bodyPr wrap="square" rtlCol="0">
            <a:spAutoFit/>
          </a:bodyPr>
          <a:lstStyle/>
          <a:p>
            <a:r>
              <a:rPr lang="en-US" sz="3600" dirty="0"/>
              <a:t>Your favorite Christmas tradition is putting defective bulbs in your neighbors' string of Christmas lights </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sp>
        <p:nvSpPr>
          <p:cNvPr id="11" name="TextBox 10"/>
          <p:cNvSpPr txBox="1"/>
          <p:nvPr/>
        </p:nvSpPr>
        <p:spPr>
          <a:xfrm>
            <a:off x="489857" y="4419600"/>
            <a:ext cx="6749143" cy="1200329"/>
          </a:xfrm>
          <a:prstGeom prst="rect">
            <a:avLst/>
          </a:prstGeom>
          <a:noFill/>
        </p:spPr>
        <p:txBody>
          <a:bodyPr wrap="square" rtlCol="0">
            <a:spAutoFit/>
          </a:bodyPr>
          <a:lstStyle/>
          <a:p>
            <a:r>
              <a:rPr lang="en-US" sz="3600" dirty="0"/>
              <a:t>Your only holiday decoration is </a:t>
            </a:r>
            <a:r>
              <a:rPr lang="en-US" sz="3600" dirty="0" smtClean="0"/>
              <a:t>a 2-month old </a:t>
            </a:r>
            <a:r>
              <a:rPr lang="en-US" sz="3600" dirty="0"/>
              <a:t>rotting pumpkin</a:t>
            </a:r>
            <a:endParaRPr lang="en-US" sz="3500" dirty="0">
              <a:solidFill>
                <a:schemeClr val="bg1"/>
              </a:solidFill>
              <a:effectLst>
                <a:outerShdw blurRad="38100" dist="38100" dir="2700000" algn="tl">
                  <a:srgbClr val="000000">
                    <a:alpha val="43137"/>
                  </a:srgbClr>
                </a:outerShdw>
              </a:effectLst>
              <a:latin typeface="Caligula" pitchFamily="2"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58221">
            <a:off x="6766324" y="1028192"/>
            <a:ext cx="1791529" cy="3928035"/>
          </a:xfrm>
          <a:prstGeom prst="rect">
            <a:avLst/>
          </a:prstGeom>
          <a:effectLst>
            <a:outerShdw blurRad="190500" dist="381000" dir="8400000" algn="t" rotWithShape="0">
              <a:schemeClr val="bg1">
                <a:lumMod val="95000"/>
                <a:alpha val="30000"/>
              </a:schemeClr>
            </a:outerShdw>
          </a:effectLst>
        </p:spPr>
      </p:pic>
      <p:sp>
        <p:nvSpPr>
          <p:cNvPr id="10" name="TextBox 9"/>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67478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3" presetClass="emph" presetSubtype="2" fill="hold" grpId="1" nodeType="afterEffect">
                                  <p:stCondLst>
                                    <p:cond delay="0"/>
                                  </p:stCondLst>
                                  <p:childTnLst>
                                    <p:animClr clrSpc="rgb" dir="cw">
                                      <p:cBhvr override="childStyle">
                                        <p:cTn id="15" dur="1000" fill="hold"/>
                                        <p:tgtEl>
                                          <p:spTgt spid="8"/>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3" presetClass="emph" presetSubtype="2" fill="hold" grpId="1" nodeType="afterEffect">
                                  <p:stCondLst>
                                    <p:cond delay="0"/>
                                  </p:stCondLst>
                                  <p:childTnLst>
                                    <p:animClr clrSpc="rgb" dir="cw">
                                      <p:cBhvr override="childStyle">
                                        <p:cTn id="23" dur="1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5" name="Rectangle 24"/>
          <p:cNvSpPr/>
          <p:nvPr/>
        </p:nvSpPr>
        <p:spPr>
          <a:xfrm flipH="1">
            <a:off x="4145486" y="391884"/>
            <a:ext cx="3532909" cy="5562600"/>
          </a:xfrm>
          <a:prstGeom prst="rect">
            <a:avLst/>
          </a:prstGeom>
          <a:blipFill>
            <a:blip r:embed="rId3"/>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167182" y="412637"/>
            <a:ext cx="3532909" cy="5562600"/>
            <a:chOff x="4167182" y="495296"/>
            <a:chExt cx="3532909" cy="5562600"/>
          </a:xfrm>
        </p:grpSpPr>
        <p:sp>
          <p:nvSpPr>
            <p:cNvPr id="14" name="Rectangle 13"/>
            <p:cNvSpPr/>
            <p:nvPr/>
          </p:nvSpPr>
          <p:spPr>
            <a:xfrm flipH="1">
              <a:off x="4167182" y="495296"/>
              <a:ext cx="3532909" cy="5562600"/>
            </a:xfrm>
            <a:prstGeom prst="rect">
              <a:avLst/>
            </a:prstGeom>
            <a:blipFill>
              <a:blip r:embed="rId3"/>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38203" y="685800"/>
              <a:ext cx="3225073" cy="5262979"/>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'Thank you so much…it was just what I wanted!' And it shall come to pass as the friends and the relatives have gone away unto their own homes, the parents shall say to one another, 'Darn it! What a mess to clean up! I'm tired…let's go to bed and pick it </a:t>
              </a:r>
              <a:r>
                <a:rPr lang="en-US" sz="2400" b="1" dirty="0" smtClean="0">
                  <a:solidFill>
                    <a:schemeClr val="bg2">
                      <a:lumMod val="10000"/>
                    </a:schemeClr>
                  </a:solidFill>
                  <a:latin typeface="Arial" panose="020B0604020202020204" pitchFamily="34" charset="0"/>
                  <a:cs typeface="Arial" panose="020B0604020202020204" pitchFamily="34" charset="0"/>
                </a:rPr>
                <a:t>up</a:t>
              </a:r>
              <a:endParaRPr lang="en-US" sz="2400" b="1" dirty="0">
                <a:solidFill>
                  <a:schemeClr val="bg2">
                    <a:lumMod val="10000"/>
                  </a:schemeClr>
                </a:solidFill>
                <a:latin typeface="Arial" panose="020B0604020202020204" pitchFamily="34" charset="0"/>
                <a:cs typeface="Arial" panose="020B0604020202020204" pitchFamily="34" charset="0"/>
              </a:endParaRPr>
            </a:p>
          </p:txBody>
        </p:sp>
      </p:grpSp>
      <p:grpSp>
        <p:nvGrpSpPr>
          <p:cNvPr id="19" name="Group 18"/>
          <p:cNvGrpSpPr/>
          <p:nvPr/>
        </p:nvGrpSpPr>
        <p:grpSpPr>
          <a:xfrm>
            <a:off x="4156415" y="405630"/>
            <a:ext cx="3532909" cy="5562600"/>
            <a:chOff x="4171950" y="457200"/>
            <a:chExt cx="3532909" cy="5562600"/>
          </a:xfrm>
        </p:grpSpPr>
        <p:sp>
          <p:nvSpPr>
            <p:cNvPr id="20" name="Rectangle 19"/>
            <p:cNvSpPr/>
            <p:nvPr/>
          </p:nvSpPr>
          <p:spPr>
            <a:xfrm flipH="1">
              <a:off x="4171950" y="457200"/>
              <a:ext cx="3532909" cy="5562600"/>
            </a:xfrm>
            <a:prstGeom prst="rect">
              <a:avLst/>
            </a:prstGeom>
            <a:blipFill>
              <a:blip r:embed="rId3"/>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338204" y="685800"/>
              <a:ext cx="3200400" cy="5262979"/>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And there were in that same country children keeping watch over their stockings by the fireplace. And lo, Santa Claus came upon them; and they were sore afraid. And Santa said to them, "Fear not, for behold, I bring you good tidings of great joy which </a:t>
              </a:r>
              <a:r>
                <a:rPr lang="en-US" sz="2400" b="1" dirty="0" smtClean="0">
                  <a:solidFill>
                    <a:schemeClr val="bg2">
                      <a:lumMod val="10000"/>
                    </a:schemeClr>
                  </a:solidFill>
                  <a:latin typeface="Arial" panose="020B0604020202020204" pitchFamily="34" charset="0"/>
                  <a:cs typeface="Arial" panose="020B0604020202020204" pitchFamily="34" charset="0"/>
                </a:rPr>
                <a:t>will</a:t>
              </a:r>
              <a:endParaRPr lang="en-US" sz="2400" b="1" dirty="0">
                <a:solidFill>
                  <a:schemeClr val="bg2">
                    <a:lumMod val="10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630036" y="403620"/>
            <a:ext cx="3532909" cy="5562600"/>
            <a:chOff x="630036" y="76200"/>
            <a:chExt cx="3532909" cy="5562600"/>
          </a:xfrm>
        </p:grpSpPr>
        <p:sp>
          <p:nvSpPr>
            <p:cNvPr id="2" name="Rectangle 1"/>
            <p:cNvSpPr/>
            <p:nvPr/>
          </p:nvSpPr>
          <p:spPr>
            <a:xfrm>
              <a:off x="630036" y="76200"/>
              <a:ext cx="3532909" cy="5562600"/>
            </a:xfrm>
            <a:prstGeom prst="rect">
              <a:avLst/>
            </a:prstGeom>
            <a:blipFill>
              <a:blip r:embed="rId3"/>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000" y="586980"/>
              <a:ext cx="2438400" cy="830997"/>
            </a:xfrm>
            <a:prstGeom prst="rect">
              <a:avLst/>
            </a:prstGeom>
            <a:noFill/>
          </p:spPr>
          <p:txBody>
            <a:bodyPr wrap="square" rtlCol="0">
              <a:spAutoFit/>
            </a:bodyPr>
            <a:lstStyle/>
            <a:p>
              <a:pPr algn="ctr"/>
              <a:r>
                <a:rPr lang="en-US" sz="4800" b="1" dirty="0" smtClean="0">
                  <a:solidFill>
                    <a:schemeClr val="bg2">
                      <a:lumMod val="10000"/>
                    </a:schemeClr>
                  </a:solidFill>
                  <a:latin typeface="Old English Text MT" panose="03040902040508030806" pitchFamily="66" charset="0"/>
                </a:rPr>
                <a:t>Luke 2</a:t>
              </a:r>
              <a:endParaRPr lang="en-US" sz="4800" b="1" dirty="0">
                <a:solidFill>
                  <a:schemeClr val="bg2">
                    <a:lumMod val="10000"/>
                  </a:schemeClr>
                </a:solidFill>
                <a:latin typeface="Old English Text MT" panose="03040902040508030806" pitchFamily="66" charset="0"/>
              </a:endParaRPr>
            </a:p>
          </p:txBody>
        </p:sp>
        <p:pic>
          <p:nvPicPr>
            <p:cNvPr id="3074" name="Picture 2" descr="http://i.ebayimg.com/00/s/MTAwMFg3MDM=/z/lDkAAMXQ9qpRT-P8/$T2eC16JHJHEE9ny2p6RtBRT-P7pV4w~~60_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709" y="1506143"/>
              <a:ext cx="2431828" cy="3457575"/>
            </a:xfrm>
            <a:prstGeom prst="rect">
              <a:avLst/>
            </a:prstGeom>
            <a:noFill/>
            <a:ln w="28575">
              <a:solidFill>
                <a:schemeClr val="bg2">
                  <a:lumMod val="10000"/>
                </a:schemeClr>
              </a:solidFill>
            </a:ln>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12887" y="228600"/>
            <a:ext cx="3532909" cy="5746637"/>
            <a:chOff x="609600" y="647704"/>
            <a:chExt cx="3532909" cy="5746637"/>
          </a:xfrm>
        </p:grpSpPr>
        <p:grpSp>
          <p:nvGrpSpPr>
            <p:cNvPr id="15" name="Group 14"/>
            <p:cNvGrpSpPr/>
            <p:nvPr/>
          </p:nvGrpSpPr>
          <p:grpSpPr>
            <a:xfrm>
              <a:off x="609600" y="647704"/>
              <a:ext cx="3532909" cy="5746637"/>
              <a:chOff x="625268" y="685800"/>
              <a:chExt cx="3532909" cy="5746637"/>
            </a:xfrm>
          </p:grpSpPr>
          <p:sp>
            <p:nvSpPr>
              <p:cNvPr id="11" name="TextBox 10"/>
              <p:cNvSpPr txBox="1"/>
              <p:nvPr/>
            </p:nvSpPr>
            <p:spPr>
              <a:xfrm>
                <a:off x="761999" y="685800"/>
                <a:ext cx="3243695" cy="5262979"/>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be to all who can afford them. </a:t>
                </a:r>
              </a:p>
              <a:p>
                <a:r>
                  <a:rPr lang="en-US" sz="2400" b="1" dirty="0" smtClean="0">
                    <a:solidFill>
                      <a:schemeClr val="bg2">
                        <a:lumMod val="10000"/>
                      </a:schemeClr>
                    </a:solidFill>
                    <a:latin typeface="Arial" panose="020B0604020202020204" pitchFamily="34" charset="0"/>
                    <a:cs typeface="Arial" panose="020B0604020202020204" pitchFamily="34" charset="0"/>
                  </a:rPr>
                  <a:t>For </a:t>
                </a:r>
                <a:r>
                  <a:rPr lang="en-US" sz="2400" b="1" dirty="0">
                    <a:solidFill>
                      <a:schemeClr val="bg2">
                        <a:lumMod val="10000"/>
                      </a:schemeClr>
                    </a:solidFill>
                    <a:latin typeface="Arial" panose="020B0604020202020204" pitchFamily="34" charset="0"/>
                    <a:cs typeface="Arial" panose="020B0604020202020204" pitchFamily="34" charset="0"/>
                  </a:rPr>
                  <a:t>unto you will be given great presents, wrapped in bright paper, lying beneath a tree adorned with tinsel, colored balls and lights.  And suddenly, there will be with you a multitude of relatives and friends, </a:t>
                </a:r>
                <a:endParaRPr lang="en-US" sz="2400" b="1" dirty="0" smtClean="0">
                  <a:solidFill>
                    <a:schemeClr val="bg2">
                      <a:lumMod val="10000"/>
                    </a:schemeClr>
                  </a:solidFill>
                  <a:latin typeface="Arial" panose="020B0604020202020204" pitchFamily="34" charset="0"/>
                  <a:cs typeface="Arial" panose="020B0604020202020204" pitchFamily="34" charset="0"/>
                </a:endParaRPr>
              </a:p>
            </p:txBody>
          </p:sp>
          <p:sp>
            <p:nvSpPr>
              <p:cNvPr id="13" name="Rectangle 12"/>
              <p:cNvSpPr/>
              <p:nvPr/>
            </p:nvSpPr>
            <p:spPr>
              <a:xfrm>
                <a:off x="625268" y="869837"/>
                <a:ext cx="3532909" cy="5562600"/>
              </a:xfrm>
              <a:prstGeom prst="rect">
                <a:avLst/>
              </a:prstGeom>
              <a:blipFill>
                <a:blip r:embed="rId3"/>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761999" y="1055162"/>
              <a:ext cx="3344322" cy="5262979"/>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be to all who can afford them. For unto you will be given great presents, wrapped in bright paper, lying beneath a tree adorned with tinsel, colored balls and lights.  And suddenly, there will be with you a multitude of relatives and friends, praising you and saying, </a:t>
              </a:r>
            </a:p>
          </p:txBody>
        </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grpSp>
        <p:nvGrpSpPr>
          <p:cNvPr id="23" name="Group 22"/>
          <p:cNvGrpSpPr/>
          <p:nvPr/>
        </p:nvGrpSpPr>
        <p:grpSpPr>
          <a:xfrm>
            <a:off x="603572" y="402772"/>
            <a:ext cx="3532909" cy="5562600"/>
            <a:chOff x="572576" y="443460"/>
            <a:chExt cx="3532909" cy="5562600"/>
          </a:xfrm>
        </p:grpSpPr>
        <p:sp>
          <p:nvSpPr>
            <p:cNvPr id="24" name="Rectangle 23"/>
            <p:cNvSpPr/>
            <p:nvPr/>
          </p:nvSpPr>
          <p:spPr>
            <a:xfrm>
              <a:off x="572576" y="443460"/>
              <a:ext cx="3532909" cy="5562600"/>
            </a:xfrm>
            <a:prstGeom prst="rect">
              <a:avLst/>
            </a:prstGeom>
            <a:blipFill>
              <a:blip r:embed="rId3"/>
              <a:stretch>
                <a:fillRect/>
              </a:stretch>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46331" y="647704"/>
              <a:ext cx="3243695" cy="3416320"/>
            </a:xfrm>
            <a:prstGeom prst="rect">
              <a:avLst/>
            </a:prstGeom>
            <a:noFill/>
          </p:spPr>
          <p:txBody>
            <a:bodyPr wrap="square" rtlCol="0">
              <a:spAutoFit/>
            </a:bodyPr>
            <a:lstStyle/>
            <a:p>
              <a:r>
                <a:rPr lang="en-US" sz="2400" b="1" dirty="0">
                  <a:solidFill>
                    <a:schemeClr val="bg2">
                      <a:lumMod val="10000"/>
                    </a:schemeClr>
                  </a:solidFill>
                  <a:latin typeface="Arial" panose="020B0604020202020204" pitchFamily="34" charset="0"/>
                  <a:cs typeface="Arial" panose="020B0604020202020204" pitchFamily="34" charset="0"/>
                </a:rPr>
                <a:t>pick it up tomorrow.  Thank goodness, Christmas only comes once a year!' And they shall go with haste to their cold bed and find their desired rest.'"</a:t>
              </a:r>
            </a:p>
            <a:p>
              <a:endParaRPr lang="en-US" sz="2400" b="1" dirty="0"/>
            </a:p>
          </p:txBody>
        </p:sp>
      </p:grpSp>
      <p:grpSp>
        <p:nvGrpSpPr>
          <p:cNvPr id="8" name="Group 7"/>
          <p:cNvGrpSpPr/>
          <p:nvPr/>
        </p:nvGrpSpPr>
        <p:grpSpPr>
          <a:xfrm>
            <a:off x="4126975" y="241312"/>
            <a:ext cx="3667867" cy="5854688"/>
            <a:chOff x="4126975" y="241312"/>
            <a:chExt cx="3667867" cy="5854688"/>
          </a:xfrm>
        </p:grpSpPr>
        <p:sp>
          <p:nvSpPr>
            <p:cNvPr id="6" name="Rectangle 5"/>
            <p:cNvSpPr/>
            <p:nvPr/>
          </p:nvSpPr>
          <p:spPr>
            <a:xfrm>
              <a:off x="4126975" y="241312"/>
              <a:ext cx="3667867" cy="5854688"/>
            </a:xfrm>
            <a:prstGeom prst="rect">
              <a:avLst/>
            </a:prstGeom>
            <a:blipFill>
              <a:blip r:embed="rId6">
                <a:biLevel thresh="7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833563"/>
              <a:ext cx="2461052" cy="2985433"/>
            </a:xfrm>
            <a:prstGeom prst="rect">
              <a:avLst/>
            </a:prstGeom>
            <a:noFill/>
            <a:ln>
              <a:noFill/>
            </a:ln>
          </p:spPr>
          <p:txBody>
            <a:bodyPr wrap="square" rtlCol="0">
              <a:spAutoFit/>
            </a:bodyPr>
            <a:lstStyle/>
            <a:p>
              <a:pPr algn="ctr"/>
              <a:r>
                <a:rPr lang="en-US" sz="3200" dirty="0" smtClean="0">
                  <a:latin typeface="Old English Text MT" panose="03040902040508030806" pitchFamily="66" charset="0"/>
                </a:rPr>
                <a:t>The</a:t>
              </a:r>
            </a:p>
            <a:p>
              <a:pPr algn="ctr"/>
              <a:r>
                <a:rPr lang="en-US" sz="5400" dirty="0" smtClean="0">
                  <a:latin typeface="Old English Text MT" panose="03040902040508030806" pitchFamily="66" charset="0"/>
                </a:rPr>
                <a:t>“Holey”</a:t>
              </a:r>
            </a:p>
            <a:p>
              <a:pPr algn="ctr"/>
              <a:r>
                <a:rPr lang="en-US" sz="5400" dirty="0" smtClean="0">
                  <a:latin typeface="Old English Text MT" panose="03040902040508030806" pitchFamily="66" charset="0"/>
                </a:rPr>
                <a:t>Bible</a:t>
              </a:r>
            </a:p>
            <a:p>
              <a:pPr algn="ctr"/>
              <a:r>
                <a:rPr lang="en-US" sz="2400" dirty="0" smtClean="0">
                  <a:latin typeface="Aharoni" panose="02010803020104030203" pitchFamily="2" charset="-79"/>
                  <a:cs typeface="Aharoni" panose="02010803020104030203" pitchFamily="2" charset="-79"/>
                </a:rPr>
                <a:t>(New </a:t>
              </a:r>
              <a:r>
                <a:rPr lang="en-US" sz="2400" dirty="0">
                  <a:latin typeface="Aharoni" panose="02010803020104030203" pitchFamily="2" charset="-79"/>
                  <a:cs typeface="Aharoni" panose="02010803020104030203" pitchFamily="2" charset="-79"/>
                </a:rPr>
                <a:t>A</a:t>
              </a:r>
              <a:r>
                <a:rPr lang="en-US" sz="2400" dirty="0" smtClean="0">
                  <a:latin typeface="Aharoni" panose="02010803020104030203" pitchFamily="2" charset="-79"/>
                  <a:cs typeface="Aharoni" panose="02010803020104030203" pitchFamily="2" charset="-79"/>
                </a:rPr>
                <a:t>postate </a:t>
              </a:r>
              <a:r>
                <a:rPr lang="en-US" sz="2400" dirty="0">
                  <a:latin typeface="Aharoni" panose="02010803020104030203" pitchFamily="2" charset="-79"/>
                  <a:cs typeface="Aharoni" panose="02010803020104030203" pitchFamily="2" charset="-79"/>
                </a:rPr>
                <a:t>V</a:t>
              </a:r>
              <a:r>
                <a:rPr lang="en-US" sz="2400" dirty="0" smtClean="0">
                  <a:latin typeface="Aharoni" panose="02010803020104030203" pitchFamily="2" charset="-79"/>
                  <a:cs typeface="Aharoni" panose="02010803020104030203" pitchFamily="2" charset="-79"/>
                </a:rPr>
                <a:t>ersion)</a:t>
              </a:r>
              <a:endParaRPr lang="en-US" sz="2400" dirty="0">
                <a:latin typeface="Aharoni" panose="02010803020104030203" pitchFamily="2" charset="-79"/>
                <a:cs typeface="Aharoni" panose="02010803020104030203" pitchFamily="2" charset="-79"/>
              </a:endParaRPr>
            </a:p>
          </p:txBody>
        </p:sp>
      </p:grpSp>
      <p:sp>
        <p:nvSpPr>
          <p:cNvPr id="26" name="TextBox 25"/>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51457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xit" presetSubtype="8" fill="hold" nodeType="clickEffect">
                                  <p:stCondLst>
                                    <p:cond delay="0"/>
                                  </p:stCondLst>
                                  <p:childTnLst>
                                    <p:anim calcmode="lin" valueType="num">
                                      <p:cBhvr>
                                        <p:cTn id="15" dur="500"/>
                                        <p:tgtEl>
                                          <p:spTgt spid="8"/>
                                        </p:tgtEl>
                                        <p:attrNameLst>
                                          <p:attrName>ppt_x</p:attrName>
                                        </p:attrNameLst>
                                      </p:cBhvr>
                                      <p:tavLst>
                                        <p:tav tm="0">
                                          <p:val>
                                            <p:strVal val="ppt_x"/>
                                          </p:val>
                                        </p:tav>
                                        <p:tav tm="100000">
                                          <p:val>
                                            <p:strVal val="ppt_x-ppt_w/2"/>
                                          </p:val>
                                        </p:tav>
                                      </p:tavLst>
                                    </p:anim>
                                    <p:anim calcmode="lin" valueType="num">
                                      <p:cBhvr>
                                        <p:cTn id="16" dur="500"/>
                                        <p:tgtEl>
                                          <p:spTgt spid="8"/>
                                        </p:tgtEl>
                                        <p:attrNameLst>
                                          <p:attrName>ppt_y</p:attrName>
                                        </p:attrNameLst>
                                      </p:cBhvr>
                                      <p:tavLst>
                                        <p:tav tm="0">
                                          <p:val>
                                            <p:strVal val="ppt_y"/>
                                          </p:val>
                                        </p:tav>
                                        <p:tav tm="100000">
                                          <p:val>
                                            <p:strVal val="ppt_y"/>
                                          </p:val>
                                        </p:tav>
                                      </p:tavLst>
                                    </p:anim>
                                    <p:anim calcmode="lin" valueType="num">
                                      <p:cBhvr>
                                        <p:cTn id="17" dur="500"/>
                                        <p:tgtEl>
                                          <p:spTgt spid="8"/>
                                        </p:tgtEl>
                                        <p:attrNameLst>
                                          <p:attrName>ppt_w</p:attrName>
                                        </p:attrNameLst>
                                      </p:cBhvr>
                                      <p:tavLst>
                                        <p:tav tm="0">
                                          <p:val>
                                            <p:strVal val="ppt_w"/>
                                          </p:val>
                                        </p:tav>
                                        <p:tav tm="100000">
                                          <p:val>
                                            <p:fltVal val="0"/>
                                          </p:val>
                                        </p:tav>
                                      </p:tavLst>
                                    </p:anim>
                                    <p:anim calcmode="lin" valueType="num">
                                      <p:cBhvr>
                                        <p:cTn id="18" dur="500"/>
                                        <p:tgtEl>
                                          <p:spTgt spid="8"/>
                                        </p:tgtEl>
                                        <p:attrNameLst>
                                          <p:attrName>ppt_h</p:attrName>
                                        </p:attrNameLst>
                                      </p:cBhvr>
                                      <p:tavLst>
                                        <p:tav tm="0">
                                          <p:val>
                                            <p:strVal val="ppt_h"/>
                                          </p:val>
                                        </p:tav>
                                        <p:tav tm="100000">
                                          <p:val>
                                            <p:strVal val="ppt_h"/>
                                          </p:val>
                                        </p:tav>
                                      </p:tavLst>
                                    </p:anim>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17"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7" presetClass="exit" presetSubtype="8" fill="hold" nodeType="clickEffect">
                                  <p:stCondLst>
                                    <p:cond delay="0"/>
                                  </p:stCondLst>
                                  <p:childTnLst>
                                    <p:anim calcmode="lin" valueType="num">
                                      <p:cBhvr>
                                        <p:cTn id="36" dur="500"/>
                                        <p:tgtEl>
                                          <p:spTgt spid="19"/>
                                        </p:tgtEl>
                                        <p:attrNameLst>
                                          <p:attrName>ppt_x</p:attrName>
                                        </p:attrNameLst>
                                      </p:cBhvr>
                                      <p:tavLst>
                                        <p:tav tm="0">
                                          <p:val>
                                            <p:strVal val="ppt_x"/>
                                          </p:val>
                                        </p:tav>
                                        <p:tav tm="100000">
                                          <p:val>
                                            <p:strVal val="ppt_x-ppt_w/2"/>
                                          </p:val>
                                        </p:tav>
                                      </p:tavLst>
                                    </p:anim>
                                    <p:anim calcmode="lin" valueType="num">
                                      <p:cBhvr>
                                        <p:cTn id="37" dur="500"/>
                                        <p:tgtEl>
                                          <p:spTgt spid="19"/>
                                        </p:tgtEl>
                                        <p:attrNameLst>
                                          <p:attrName>ppt_y</p:attrName>
                                        </p:attrNameLst>
                                      </p:cBhvr>
                                      <p:tavLst>
                                        <p:tav tm="0">
                                          <p:val>
                                            <p:strVal val="ppt_y"/>
                                          </p:val>
                                        </p:tav>
                                        <p:tav tm="100000">
                                          <p:val>
                                            <p:strVal val="ppt_y"/>
                                          </p:val>
                                        </p:tav>
                                      </p:tavLst>
                                    </p:anim>
                                    <p:anim calcmode="lin" valueType="num">
                                      <p:cBhvr>
                                        <p:cTn id="38" dur="500"/>
                                        <p:tgtEl>
                                          <p:spTgt spid="19"/>
                                        </p:tgtEl>
                                        <p:attrNameLst>
                                          <p:attrName>ppt_w</p:attrName>
                                        </p:attrNameLst>
                                      </p:cBhvr>
                                      <p:tavLst>
                                        <p:tav tm="0">
                                          <p:val>
                                            <p:strVal val="ppt_w"/>
                                          </p:val>
                                        </p:tav>
                                        <p:tav tm="100000">
                                          <p:val>
                                            <p:fltVal val="0"/>
                                          </p:val>
                                        </p:tav>
                                      </p:tavLst>
                                    </p:anim>
                                    <p:anim calcmode="lin" valueType="num">
                                      <p:cBhvr>
                                        <p:cTn id="39" dur="500"/>
                                        <p:tgtEl>
                                          <p:spTgt spid="19"/>
                                        </p:tgtEl>
                                        <p:attrNameLst>
                                          <p:attrName>ppt_h</p:attrName>
                                        </p:attrNameLst>
                                      </p:cBhvr>
                                      <p:tavLst>
                                        <p:tav tm="0">
                                          <p:val>
                                            <p:strVal val="ppt_h"/>
                                          </p:val>
                                        </p:tav>
                                        <p:tav tm="100000">
                                          <p:val>
                                            <p:strVal val="ppt_h"/>
                                          </p:val>
                                        </p:tav>
                                      </p:tavLst>
                                    </p:anim>
                                    <p:set>
                                      <p:cBhvr>
                                        <p:cTn id="40" dur="1" fill="hold">
                                          <p:stCondLst>
                                            <p:cond delay="499"/>
                                          </p:stCondLst>
                                        </p:cTn>
                                        <p:tgtEl>
                                          <p:spTgt spid="19"/>
                                        </p:tgtEl>
                                        <p:attrNameLst>
                                          <p:attrName>style.visibility</p:attrName>
                                        </p:attrNameLst>
                                      </p:cBhvr>
                                      <p:to>
                                        <p:strVal val="hidden"/>
                                      </p:to>
                                    </p:set>
                                  </p:childTnLst>
                                </p:cTn>
                              </p:par>
                            </p:childTnLst>
                          </p:cTn>
                        </p:par>
                        <p:par>
                          <p:cTn id="41" fill="hold">
                            <p:stCondLst>
                              <p:cond delay="500"/>
                            </p:stCondLst>
                            <p:childTnLst>
                              <p:par>
                                <p:cTn id="42" presetID="17"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ppt_w/2"/>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xit" presetSubtype="8" fill="hold" nodeType="clickEffect">
                                  <p:stCondLst>
                                    <p:cond delay="0"/>
                                  </p:stCondLst>
                                  <p:childTnLst>
                                    <p:anim calcmode="lin" valueType="num">
                                      <p:cBhvr>
                                        <p:cTn id="51" dur="500"/>
                                        <p:tgtEl>
                                          <p:spTgt spid="16"/>
                                        </p:tgtEl>
                                        <p:attrNameLst>
                                          <p:attrName>ppt_x</p:attrName>
                                        </p:attrNameLst>
                                      </p:cBhvr>
                                      <p:tavLst>
                                        <p:tav tm="0">
                                          <p:val>
                                            <p:strVal val="ppt_x"/>
                                          </p:val>
                                        </p:tav>
                                        <p:tav tm="100000">
                                          <p:val>
                                            <p:strVal val="ppt_x-ppt_w/2"/>
                                          </p:val>
                                        </p:tav>
                                      </p:tavLst>
                                    </p:anim>
                                    <p:anim calcmode="lin" valueType="num">
                                      <p:cBhvr>
                                        <p:cTn id="52" dur="500"/>
                                        <p:tgtEl>
                                          <p:spTgt spid="16"/>
                                        </p:tgtEl>
                                        <p:attrNameLst>
                                          <p:attrName>ppt_y</p:attrName>
                                        </p:attrNameLst>
                                      </p:cBhvr>
                                      <p:tavLst>
                                        <p:tav tm="0">
                                          <p:val>
                                            <p:strVal val="ppt_y"/>
                                          </p:val>
                                        </p:tav>
                                        <p:tav tm="100000">
                                          <p:val>
                                            <p:strVal val="ppt_y"/>
                                          </p:val>
                                        </p:tav>
                                      </p:tavLst>
                                    </p:anim>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strVal val="ppt_h"/>
                                          </p:val>
                                        </p:tav>
                                      </p:tavLst>
                                    </p:anim>
                                    <p:set>
                                      <p:cBhvr>
                                        <p:cTn id="55" dur="1" fill="hold">
                                          <p:stCondLst>
                                            <p:cond delay="499"/>
                                          </p:stCondLst>
                                        </p:cTn>
                                        <p:tgtEl>
                                          <p:spTgt spid="16"/>
                                        </p:tgtEl>
                                        <p:attrNameLst>
                                          <p:attrName>style.visibility</p:attrName>
                                        </p:attrNameLst>
                                      </p:cBhvr>
                                      <p:to>
                                        <p:strVal val="hidden"/>
                                      </p:to>
                                    </p:set>
                                  </p:childTnLst>
                                </p:cTn>
                              </p:par>
                            </p:childTnLst>
                          </p:cTn>
                        </p:par>
                        <p:par>
                          <p:cTn id="56" fill="hold">
                            <p:stCondLst>
                              <p:cond delay="500"/>
                            </p:stCondLst>
                            <p:childTnLst>
                              <p:par>
                                <p:cTn id="57" presetID="17" presetClass="entr" presetSubtype="2"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ppt_x</p:attrName>
                                        </p:attrNameLst>
                                      </p:cBhvr>
                                      <p:tavLst>
                                        <p:tav tm="0">
                                          <p:val>
                                            <p:strVal val="#ppt_x+#ppt_w/2"/>
                                          </p:val>
                                        </p:tav>
                                        <p:tav tm="100000">
                                          <p:val>
                                            <p:strVal val="#ppt_x"/>
                                          </p:val>
                                        </p:tav>
                                      </p:tavLst>
                                    </p:anim>
                                    <p:anim calcmode="lin" valueType="num">
                                      <p:cBhvr>
                                        <p:cTn id="60" dur="500" fill="hold"/>
                                        <p:tgtEl>
                                          <p:spTgt spid="23"/>
                                        </p:tgtEl>
                                        <p:attrNameLst>
                                          <p:attrName>ppt_y</p:attrName>
                                        </p:attrNameLst>
                                      </p:cBhvr>
                                      <p:tavLst>
                                        <p:tav tm="0">
                                          <p:val>
                                            <p:strVal val="#ppt_y"/>
                                          </p:val>
                                        </p:tav>
                                        <p:tav tm="100000">
                                          <p:val>
                                            <p:strVal val="#ppt_y"/>
                                          </p:val>
                                        </p:tav>
                                      </p:tavLst>
                                    </p:anim>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08723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2" name="TextBox 1"/>
          <p:cNvSpPr txBox="1"/>
          <p:nvPr/>
        </p:nvSpPr>
        <p:spPr>
          <a:xfrm>
            <a:off x="457200" y="457200"/>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John 15:18 ~ </a:t>
            </a:r>
            <a:r>
              <a:rPr lang="en-US" sz="3600" dirty="0">
                <a:solidFill>
                  <a:srgbClr val="FFFF00"/>
                </a:solidFill>
                <a:effectLst>
                  <a:outerShdw blurRad="38100" dist="38100" dir="2700000" algn="tl">
                    <a:srgbClr val="000000">
                      <a:alpha val="43137"/>
                    </a:srgbClr>
                  </a:outerShdw>
                </a:effectLst>
              </a:rPr>
              <a:t>If the world hates you, you know that it hated Me before </a:t>
            </a:r>
            <a:r>
              <a:rPr lang="en-US" sz="3600" i="1" dirty="0">
                <a:solidFill>
                  <a:srgbClr val="FFFF00"/>
                </a:solidFill>
                <a:effectLst>
                  <a:outerShdw blurRad="38100" dist="38100" dir="2700000" algn="tl">
                    <a:srgbClr val="000000">
                      <a:alpha val="43137"/>
                    </a:srgbClr>
                  </a:outerShdw>
                </a:effectLst>
              </a:rPr>
              <a:t>it hated</a:t>
            </a:r>
            <a:r>
              <a:rPr lang="en-US" sz="3600" dirty="0">
                <a:solidFill>
                  <a:srgbClr val="FFFF00"/>
                </a:solidFill>
                <a:effectLst>
                  <a:outerShdw blurRad="38100" dist="38100" dir="2700000" algn="tl">
                    <a:srgbClr val="000000">
                      <a:alpha val="43137"/>
                    </a:srgbClr>
                  </a:outerShdw>
                </a:effectLst>
              </a:rPr>
              <a:t> you.</a:t>
            </a:r>
          </a:p>
        </p:txBody>
      </p:sp>
      <p:sp>
        <p:nvSpPr>
          <p:cNvPr id="6" name="TextBox 5"/>
          <p:cNvSpPr txBox="1"/>
          <p:nvPr/>
        </p:nvSpPr>
        <p:spPr>
          <a:xfrm>
            <a:off x="457200" y="1586415"/>
            <a:ext cx="8229600"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John 3:13 ~ </a:t>
            </a:r>
            <a:r>
              <a:rPr lang="en-US" sz="3600" dirty="0">
                <a:solidFill>
                  <a:srgbClr val="FFFF00"/>
                </a:solidFill>
                <a:effectLst>
                  <a:outerShdw blurRad="38100" dist="38100" dir="2700000" algn="tl">
                    <a:srgbClr val="000000">
                      <a:alpha val="43137"/>
                    </a:srgbClr>
                  </a:outerShdw>
                </a:effectLst>
              </a:rPr>
              <a:t>Do not marvel, my brethren, if the world hates you.</a:t>
            </a:r>
          </a:p>
        </p:txBody>
      </p:sp>
      <p:sp>
        <p:nvSpPr>
          <p:cNvPr id="15" name="TextBox 14"/>
          <p:cNvSpPr txBox="1"/>
          <p:nvPr/>
        </p:nvSpPr>
        <p:spPr>
          <a:xfrm>
            <a:off x="457200" y="2707643"/>
            <a:ext cx="8229600"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Cor. 2:14 ~ </a:t>
            </a:r>
            <a:r>
              <a:rPr lang="en-US" sz="3600" dirty="0">
                <a:solidFill>
                  <a:srgbClr val="FFFF00"/>
                </a:solidFill>
                <a:effectLst>
                  <a:outerShdw blurRad="38100" dist="38100" dir="2700000" algn="tl">
                    <a:srgbClr val="000000">
                      <a:alpha val="43137"/>
                    </a:srgbClr>
                  </a:outerShdw>
                </a:effectLst>
              </a:rPr>
              <a:t>But the natural man does not receive the things of the Spirit of God, for they are foolishness to him; nor can he know </a:t>
            </a:r>
            <a:r>
              <a:rPr lang="en-US" sz="3600" i="1" dirty="0">
                <a:solidFill>
                  <a:srgbClr val="FFFF00"/>
                </a:solidFill>
                <a:effectLst>
                  <a:outerShdw blurRad="38100" dist="38100" dir="2700000" algn="tl">
                    <a:srgbClr val="000000">
                      <a:alpha val="43137"/>
                    </a:srgbClr>
                  </a:outerShdw>
                </a:effectLst>
              </a:rPr>
              <a:t>them</a:t>
            </a:r>
            <a:r>
              <a:rPr lang="en-US" sz="3600" dirty="0">
                <a:solidFill>
                  <a:srgbClr val="FFFF00"/>
                </a:solidFill>
                <a:effectLst>
                  <a:outerShdw blurRad="38100" dist="38100" dir="2700000" algn="tl">
                    <a:srgbClr val="000000">
                      <a:alpha val="43137"/>
                    </a:srgbClr>
                  </a:outerShdw>
                </a:effectLst>
              </a:rPr>
              <a:t>, because they are spiritually discerned.</a:t>
            </a:r>
          </a:p>
        </p:txBody>
      </p:sp>
      <p:sp>
        <p:nvSpPr>
          <p:cNvPr id="16" name="TextBox 15"/>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4979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3" presetClass="emph" presetSubtype="2" fill="hold" grpId="1" nodeType="afterEffect">
                                  <p:stCondLst>
                                    <p:cond delay="0"/>
                                  </p:stCondLst>
                                  <p:childTnLst>
                                    <p:animClr clrSpc="rgb" dir="cw">
                                      <p:cBhvr override="childStyle">
                                        <p:cTn id="15" dur="2000" fill="hold"/>
                                        <p:tgtEl>
                                          <p:spTgt spid="2"/>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3" presetClass="emph" presetSubtype="2" fill="hold" grpId="1" nodeType="afterEffect">
                                  <p:stCondLst>
                                    <p:cond delay="0"/>
                                  </p:stCondLst>
                                  <p:childTnLst>
                                    <p:animClr clrSpc="rgb" dir="cw">
                                      <p:cBhvr override="childStyle">
                                        <p:cTn id="23"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6843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pic>
        <p:nvPicPr>
          <p:cNvPr id="6" name="Picture 22" descr="bad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829">
            <a:off x="2687090" y="978634"/>
            <a:ext cx="4364182" cy="4289136"/>
          </a:xfrm>
          <a:prstGeom prst="rect">
            <a:avLst/>
          </a:prstGeom>
          <a:noFill/>
          <a:effectLst>
            <a:outerShdw blurRad="190500" dist="381000" dir="2700000" algn="tl" rotWithShape="0">
              <a:schemeClr val="bg1">
                <a:alpha val="30000"/>
              </a:schemeClr>
            </a:outerShdw>
          </a:effectLst>
          <a:scene3d>
            <a:camera prst="orthographicFront"/>
            <a:lightRig rig="threePt" dir="t"/>
          </a:scene3d>
          <a:sp3d>
            <a:bevelT w="254000" h="254000"/>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71499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169726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544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54286" y="650312"/>
            <a:ext cx="5108372" cy="5112908"/>
            <a:chOff x="1754286" y="650312"/>
            <a:chExt cx="5108372" cy="5112908"/>
          </a:xfrm>
          <a:solidFill>
            <a:srgbClr val="8FAADC">
              <a:alpha val="74902"/>
            </a:srgbClr>
          </a:solidFill>
        </p:grpSpPr>
        <p:grpSp>
          <p:nvGrpSpPr>
            <p:cNvPr id="35" name="Group 34"/>
            <p:cNvGrpSpPr/>
            <p:nvPr/>
          </p:nvGrpSpPr>
          <p:grpSpPr>
            <a:xfrm>
              <a:off x="1754286" y="650312"/>
              <a:ext cx="5108372" cy="5112908"/>
              <a:chOff x="1847359" y="556196"/>
              <a:chExt cx="5108372" cy="5112908"/>
            </a:xfrm>
            <a:grpFill/>
          </p:grpSpPr>
          <p:sp>
            <p:nvSpPr>
              <p:cNvPr id="3" name="Oval 2"/>
              <p:cNvSpPr/>
              <p:nvPr/>
            </p:nvSpPr>
            <p:spPr>
              <a:xfrm>
                <a:off x="1859655" y="556702"/>
                <a:ext cx="5083991" cy="5083991"/>
              </a:xfrm>
              <a:prstGeom prst="ellipse">
                <a:avLst/>
              </a:prstGeom>
              <a:grp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3" idx="0"/>
                <a:endCxn id="3" idx="4"/>
              </p:cNvCxnSpPr>
              <p:nvPr/>
            </p:nvCxnSpPr>
            <p:spPr>
              <a:xfrm>
                <a:off x="4401651" y="556702"/>
                <a:ext cx="0" cy="5083991"/>
              </a:xfrm>
              <a:prstGeom prst="line">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4408331" y="606388"/>
                <a:ext cx="0" cy="5083991"/>
              </a:xfrm>
              <a:prstGeom prst="line">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800000">
                <a:off x="4401795" y="556196"/>
                <a:ext cx="0" cy="5083991"/>
              </a:xfrm>
              <a:prstGeom prst="line">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3600000">
                <a:off x="4413736" y="577520"/>
                <a:ext cx="0" cy="5083991"/>
              </a:xfrm>
              <a:prstGeom prst="line">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7200000">
                <a:off x="4389355" y="580407"/>
                <a:ext cx="0" cy="5083991"/>
              </a:xfrm>
              <a:prstGeom prst="line">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9000000">
                <a:off x="4395646" y="585113"/>
                <a:ext cx="0" cy="5083991"/>
              </a:xfrm>
              <a:prstGeom prst="line">
                <a:avLst/>
              </a:prstGeom>
              <a:grpFill/>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4132912" y="3066823"/>
              <a:ext cx="352541" cy="352541"/>
            </a:xfrm>
            <a:prstGeom prst="ellipse">
              <a:avLst/>
            </a:prstGeom>
            <a:solidFill>
              <a:srgbClr val="8FAADC"/>
            </a:solidFill>
            <a:ln>
              <a:solidFill>
                <a:schemeClr val="accent5">
                  <a:lumMod val="60000"/>
                  <a:lumOff val="40000"/>
                </a:schemeClr>
              </a:solidFill>
            </a:ln>
            <a:scene3d>
              <a:camera prst="orthographicFront"/>
              <a:lightRig rig="threePt" dir="t"/>
            </a:scene3d>
            <a:sp3d extrusionH="76200" contourW="12700">
              <a:bevelT w="190500" h="190500"/>
              <a:extrusionClr>
                <a:schemeClr val="accent1">
                  <a:lumMod val="40000"/>
                  <a:lumOff val="60000"/>
                </a:schemeClr>
              </a:extrusionClr>
              <a:contourClr>
                <a:schemeClr val="accent5">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21" name="TextBox 20"/>
          <p:cNvSpPr txBox="1"/>
          <p:nvPr/>
        </p:nvSpPr>
        <p:spPr>
          <a:xfrm rot="794328">
            <a:off x="4423005" y="891260"/>
            <a:ext cx="810328" cy="475655"/>
          </a:xfrm>
          <a:prstGeom prst="rect">
            <a:avLst/>
          </a:prstGeom>
          <a:noFill/>
        </p:spPr>
        <p:txBody>
          <a:bodyPr wrap="square" rtlCol="0">
            <a:prstTxWarp prst="textChevron">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Jan</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2" name="TextBox 21"/>
          <p:cNvSpPr txBox="1"/>
          <p:nvPr/>
        </p:nvSpPr>
        <p:spPr>
          <a:xfrm rot="2696500">
            <a:off x="5425965" y="1433804"/>
            <a:ext cx="810328" cy="475655"/>
          </a:xfrm>
          <a:prstGeom prst="rect">
            <a:avLst/>
          </a:prstGeom>
          <a:noFill/>
        </p:spPr>
        <p:txBody>
          <a:bodyPr wrap="square" rtlCol="0">
            <a:prstTxWarp prst="textChevron">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Feb</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3" name="TextBox 22"/>
          <p:cNvSpPr txBox="1"/>
          <p:nvPr/>
        </p:nvSpPr>
        <p:spPr>
          <a:xfrm rot="4320000">
            <a:off x="5998686" y="2488442"/>
            <a:ext cx="911914" cy="432414"/>
          </a:xfrm>
          <a:prstGeom prst="rect">
            <a:avLst/>
          </a:prstGeom>
          <a:noFill/>
        </p:spPr>
        <p:txBody>
          <a:bodyPr wrap="square" rtlCol="0">
            <a:prstTxWarp prst="textChevron">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Mar</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5" name="TextBox 24"/>
          <p:cNvSpPr txBox="1"/>
          <p:nvPr/>
        </p:nvSpPr>
        <p:spPr>
          <a:xfrm rot="20537791">
            <a:off x="3314635" y="829630"/>
            <a:ext cx="810328" cy="475655"/>
          </a:xfrm>
          <a:prstGeom prst="rect">
            <a:avLst/>
          </a:prstGeom>
          <a:noFill/>
        </p:spPr>
        <p:txBody>
          <a:bodyPr wrap="square" rtlCol="0">
            <a:prstTxWarp prst="textChevron">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Dec</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6" name="TextBox 25"/>
          <p:cNvSpPr txBox="1"/>
          <p:nvPr/>
        </p:nvSpPr>
        <p:spPr>
          <a:xfrm rot="18816163">
            <a:off x="2254818" y="1418309"/>
            <a:ext cx="920148" cy="432414"/>
          </a:xfrm>
          <a:prstGeom prst="rect">
            <a:avLst/>
          </a:prstGeom>
          <a:noFill/>
        </p:spPr>
        <p:txBody>
          <a:bodyPr wrap="square" rtlCol="0">
            <a:prstTxWarp prst="textChevron">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Nov</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7" name="TextBox 26"/>
          <p:cNvSpPr txBox="1"/>
          <p:nvPr/>
        </p:nvSpPr>
        <p:spPr>
          <a:xfrm rot="16937049">
            <a:off x="1683796" y="2466816"/>
            <a:ext cx="920148" cy="432414"/>
          </a:xfrm>
          <a:prstGeom prst="rect">
            <a:avLst/>
          </a:prstGeom>
          <a:noFill/>
        </p:spPr>
        <p:txBody>
          <a:bodyPr wrap="square" rtlCol="0">
            <a:prstTxWarp prst="textChevron">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Oct</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8" name="TextBox 27"/>
          <p:cNvSpPr txBox="1"/>
          <p:nvPr/>
        </p:nvSpPr>
        <p:spPr>
          <a:xfrm rot="4494790">
            <a:off x="1704228" y="3631913"/>
            <a:ext cx="920148" cy="432414"/>
          </a:xfrm>
          <a:prstGeom prst="rect">
            <a:avLst/>
          </a:prstGeom>
          <a:noFill/>
        </p:spPr>
        <p:txBody>
          <a:bodyPr wrap="square" rtlCol="0">
            <a:prstTxWarp prst="textChevronInverted">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Sep</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9" name="TextBox 28"/>
          <p:cNvSpPr txBox="1"/>
          <p:nvPr/>
        </p:nvSpPr>
        <p:spPr>
          <a:xfrm rot="2583382">
            <a:off x="2266314" y="4574850"/>
            <a:ext cx="920148" cy="432414"/>
          </a:xfrm>
          <a:prstGeom prst="rect">
            <a:avLst/>
          </a:prstGeom>
          <a:noFill/>
        </p:spPr>
        <p:txBody>
          <a:bodyPr wrap="square" rtlCol="0">
            <a:prstTxWarp prst="textChevronInverted">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Aug</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0" name="TextBox 29"/>
          <p:cNvSpPr txBox="1"/>
          <p:nvPr/>
        </p:nvSpPr>
        <p:spPr>
          <a:xfrm rot="826293">
            <a:off x="3293110" y="5130919"/>
            <a:ext cx="920148" cy="432414"/>
          </a:xfrm>
          <a:prstGeom prst="rect">
            <a:avLst/>
          </a:prstGeom>
          <a:noFill/>
        </p:spPr>
        <p:txBody>
          <a:bodyPr wrap="square" rtlCol="0">
            <a:prstTxWarp prst="textChevronInverted">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Jul</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2" name="TextBox 31"/>
          <p:cNvSpPr txBox="1"/>
          <p:nvPr/>
        </p:nvSpPr>
        <p:spPr>
          <a:xfrm rot="20652880">
            <a:off x="4392468" y="5179771"/>
            <a:ext cx="920148" cy="432414"/>
          </a:xfrm>
          <a:prstGeom prst="rect">
            <a:avLst/>
          </a:prstGeom>
          <a:noFill/>
        </p:spPr>
        <p:txBody>
          <a:bodyPr wrap="square" rtlCol="0">
            <a:prstTxWarp prst="textChevronInverted">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Jun</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3" name="TextBox 32"/>
          <p:cNvSpPr txBox="1"/>
          <p:nvPr/>
        </p:nvSpPr>
        <p:spPr>
          <a:xfrm rot="18895596">
            <a:off x="5341248" y="4600001"/>
            <a:ext cx="1012163" cy="432414"/>
          </a:xfrm>
          <a:prstGeom prst="rect">
            <a:avLst/>
          </a:prstGeom>
          <a:noFill/>
        </p:spPr>
        <p:txBody>
          <a:bodyPr wrap="square" rtlCol="0">
            <a:prstTxWarp prst="textChevronInverted">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May</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4" name="TextBox 33"/>
          <p:cNvSpPr txBox="1"/>
          <p:nvPr/>
        </p:nvSpPr>
        <p:spPr>
          <a:xfrm rot="17337768">
            <a:off x="5950599" y="3647277"/>
            <a:ext cx="1012163" cy="432414"/>
          </a:xfrm>
          <a:prstGeom prst="rect">
            <a:avLst/>
          </a:prstGeom>
          <a:noFill/>
        </p:spPr>
        <p:txBody>
          <a:bodyPr wrap="square" rtlCol="0">
            <a:prstTxWarp prst="textChevronInverted">
              <a:avLst/>
            </a:prstTxWarp>
            <a:spAutoFit/>
          </a:bodyPr>
          <a:lstStyle/>
          <a:p>
            <a:pPr algn="r"/>
            <a:r>
              <a:rPr lang="en-US" sz="2800" dirty="0" smtClean="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Apr</a:t>
            </a:r>
            <a:endParaRPr lang="en-US" sz="2800" dirty="0">
              <a:solidFill>
                <a:schemeClr val="bg2">
                  <a:lumMod val="1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6" name="Freeform 35"/>
          <p:cNvSpPr/>
          <p:nvPr/>
        </p:nvSpPr>
        <p:spPr>
          <a:xfrm>
            <a:off x="1524000" y="468663"/>
            <a:ext cx="5586231" cy="5551137"/>
          </a:xfrm>
          <a:custGeom>
            <a:avLst/>
            <a:gdLst>
              <a:gd name="connsiteX0" fmla="*/ 5495969 w 5515464"/>
              <a:gd name="connsiteY0" fmla="*/ 2560320 h 5399127"/>
              <a:gd name="connsiteX1" fmla="*/ 5438819 w 5515464"/>
              <a:gd name="connsiteY1" fmla="*/ 3509010 h 5399127"/>
              <a:gd name="connsiteX2" fmla="*/ 4878749 w 5515464"/>
              <a:gd name="connsiteY2" fmla="*/ 4434840 h 5399127"/>
              <a:gd name="connsiteX3" fmla="*/ 3701459 w 5515464"/>
              <a:gd name="connsiteY3" fmla="*/ 5257800 h 5399127"/>
              <a:gd name="connsiteX4" fmla="*/ 2112689 w 5515464"/>
              <a:gd name="connsiteY4" fmla="*/ 5337810 h 5399127"/>
              <a:gd name="connsiteX5" fmla="*/ 729659 w 5515464"/>
              <a:gd name="connsiteY5" fmla="*/ 4617720 h 5399127"/>
              <a:gd name="connsiteX6" fmla="*/ 32429 w 5515464"/>
              <a:gd name="connsiteY6" fmla="*/ 3326130 h 5399127"/>
              <a:gd name="connsiteX7" fmla="*/ 169589 w 5515464"/>
              <a:gd name="connsiteY7" fmla="*/ 1783080 h 5399127"/>
              <a:gd name="connsiteX8" fmla="*/ 649649 w 5515464"/>
              <a:gd name="connsiteY8" fmla="*/ 845820 h 5399127"/>
              <a:gd name="connsiteX9" fmla="*/ 1312589 w 5515464"/>
              <a:gd name="connsiteY9" fmla="*/ 274320 h 5399127"/>
              <a:gd name="connsiteX10" fmla="*/ 2306999 w 5515464"/>
              <a:gd name="connsiteY10" fmla="*/ 0 h 5399127"/>
              <a:gd name="connsiteX0" fmla="*/ 5502609 w 5522104"/>
              <a:gd name="connsiteY0" fmla="*/ 2560320 h 5399127"/>
              <a:gd name="connsiteX1" fmla="*/ 5445459 w 5522104"/>
              <a:gd name="connsiteY1" fmla="*/ 3509010 h 5399127"/>
              <a:gd name="connsiteX2" fmla="*/ 4885389 w 5522104"/>
              <a:gd name="connsiteY2" fmla="*/ 4434840 h 5399127"/>
              <a:gd name="connsiteX3" fmla="*/ 3708099 w 5522104"/>
              <a:gd name="connsiteY3" fmla="*/ 5257800 h 5399127"/>
              <a:gd name="connsiteX4" fmla="*/ 2119329 w 5522104"/>
              <a:gd name="connsiteY4" fmla="*/ 5337810 h 5399127"/>
              <a:gd name="connsiteX5" fmla="*/ 736299 w 5522104"/>
              <a:gd name="connsiteY5" fmla="*/ 4617720 h 5399127"/>
              <a:gd name="connsiteX6" fmla="*/ 39069 w 5522104"/>
              <a:gd name="connsiteY6" fmla="*/ 3326130 h 5399127"/>
              <a:gd name="connsiteX7" fmla="*/ 148797 w 5522104"/>
              <a:gd name="connsiteY7" fmla="*/ 1783080 h 5399127"/>
              <a:gd name="connsiteX8" fmla="*/ 656289 w 5522104"/>
              <a:gd name="connsiteY8" fmla="*/ 845820 h 5399127"/>
              <a:gd name="connsiteX9" fmla="*/ 1319229 w 5522104"/>
              <a:gd name="connsiteY9" fmla="*/ 274320 h 5399127"/>
              <a:gd name="connsiteX10" fmla="*/ 2313639 w 5522104"/>
              <a:gd name="connsiteY10" fmla="*/ 0 h 5399127"/>
              <a:gd name="connsiteX0" fmla="*/ 5520353 w 5539848"/>
              <a:gd name="connsiteY0" fmla="*/ 2560320 h 5399127"/>
              <a:gd name="connsiteX1" fmla="*/ 5463203 w 5539848"/>
              <a:gd name="connsiteY1" fmla="*/ 3509010 h 5399127"/>
              <a:gd name="connsiteX2" fmla="*/ 4903133 w 5539848"/>
              <a:gd name="connsiteY2" fmla="*/ 4434840 h 5399127"/>
              <a:gd name="connsiteX3" fmla="*/ 3725843 w 5539848"/>
              <a:gd name="connsiteY3" fmla="*/ 5257800 h 5399127"/>
              <a:gd name="connsiteX4" fmla="*/ 2137073 w 5539848"/>
              <a:gd name="connsiteY4" fmla="*/ 5337810 h 5399127"/>
              <a:gd name="connsiteX5" fmla="*/ 754043 w 5539848"/>
              <a:gd name="connsiteY5" fmla="*/ 4617720 h 5399127"/>
              <a:gd name="connsiteX6" fmla="*/ 56813 w 5539848"/>
              <a:gd name="connsiteY6" fmla="*/ 3326130 h 5399127"/>
              <a:gd name="connsiteX7" fmla="*/ 111677 w 5539848"/>
              <a:gd name="connsiteY7" fmla="*/ 1773936 h 5399127"/>
              <a:gd name="connsiteX8" fmla="*/ 674033 w 5539848"/>
              <a:gd name="connsiteY8" fmla="*/ 845820 h 5399127"/>
              <a:gd name="connsiteX9" fmla="*/ 1336973 w 5539848"/>
              <a:gd name="connsiteY9" fmla="*/ 274320 h 5399127"/>
              <a:gd name="connsiteX10" fmla="*/ 2331383 w 5539848"/>
              <a:gd name="connsiteY10" fmla="*/ 0 h 5399127"/>
              <a:gd name="connsiteX0" fmla="*/ 5508268 w 5527763"/>
              <a:gd name="connsiteY0" fmla="*/ 2560320 h 5399127"/>
              <a:gd name="connsiteX1" fmla="*/ 5451118 w 5527763"/>
              <a:gd name="connsiteY1" fmla="*/ 3509010 h 5399127"/>
              <a:gd name="connsiteX2" fmla="*/ 4891048 w 5527763"/>
              <a:gd name="connsiteY2" fmla="*/ 4434840 h 5399127"/>
              <a:gd name="connsiteX3" fmla="*/ 3713758 w 5527763"/>
              <a:gd name="connsiteY3" fmla="*/ 5257800 h 5399127"/>
              <a:gd name="connsiteX4" fmla="*/ 2124988 w 5527763"/>
              <a:gd name="connsiteY4" fmla="*/ 5337810 h 5399127"/>
              <a:gd name="connsiteX5" fmla="*/ 741958 w 5527763"/>
              <a:gd name="connsiteY5" fmla="*/ 4617720 h 5399127"/>
              <a:gd name="connsiteX6" fmla="*/ 44728 w 5527763"/>
              <a:gd name="connsiteY6" fmla="*/ 3326130 h 5399127"/>
              <a:gd name="connsiteX7" fmla="*/ 99592 w 5527763"/>
              <a:gd name="connsiteY7" fmla="*/ 1773936 h 5399127"/>
              <a:gd name="connsiteX8" fmla="*/ 341908 w 5527763"/>
              <a:gd name="connsiteY8" fmla="*/ 1339596 h 5399127"/>
              <a:gd name="connsiteX9" fmla="*/ 1324888 w 5527763"/>
              <a:gd name="connsiteY9" fmla="*/ 274320 h 5399127"/>
              <a:gd name="connsiteX10" fmla="*/ 2319298 w 5527763"/>
              <a:gd name="connsiteY10" fmla="*/ 0 h 5399127"/>
              <a:gd name="connsiteX0" fmla="*/ 5506841 w 5526336"/>
              <a:gd name="connsiteY0" fmla="*/ 2560320 h 5399127"/>
              <a:gd name="connsiteX1" fmla="*/ 5449691 w 5526336"/>
              <a:gd name="connsiteY1" fmla="*/ 3509010 h 5399127"/>
              <a:gd name="connsiteX2" fmla="*/ 4889621 w 5526336"/>
              <a:gd name="connsiteY2" fmla="*/ 4434840 h 5399127"/>
              <a:gd name="connsiteX3" fmla="*/ 3712331 w 5526336"/>
              <a:gd name="connsiteY3" fmla="*/ 5257800 h 5399127"/>
              <a:gd name="connsiteX4" fmla="*/ 2123561 w 5526336"/>
              <a:gd name="connsiteY4" fmla="*/ 5337810 h 5399127"/>
              <a:gd name="connsiteX5" fmla="*/ 740531 w 5526336"/>
              <a:gd name="connsiteY5" fmla="*/ 4617720 h 5399127"/>
              <a:gd name="connsiteX6" fmla="*/ 43301 w 5526336"/>
              <a:gd name="connsiteY6" fmla="*/ 3326130 h 5399127"/>
              <a:gd name="connsiteX7" fmla="*/ 98165 w 5526336"/>
              <a:gd name="connsiteY7" fmla="*/ 1773936 h 5399127"/>
              <a:gd name="connsiteX8" fmla="*/ 294761 w 5526336"/>
              <a:gd name="connsiteY8" fmla="*/ 1330452 h 5399127"/>
              <a:gd name="connsiteX9" fmla="*/ 1323461 w 5526336"/>
              <a:gd name="connsiteY9" fmla="*/ 274320 h 5399127"/>
              <a:gd name="connsiteX10" fmla="*/ 2317871 w 5526336"/>
              <a:gd name="connsiteY10" fmla="*/ 0 h 5399127"/>
              <a:gd name="connsiteX0" fmla="*/ 5543436 w 5562931"/>
              <a:gd name="connsiteY0" fmla="*/ 2560320 h 5399127"/>
              <a:gd name="connsiteX1" fmla="*/ 5486286 w 5562931"/>
              <a:gd name="connsiteY1" fmla="*/ 3509010 h 5399127"/>
              <a:gd name="connsiteX2" fmla="*/ 4926216 w 5562931"/>
              <a:gd name="connsiteY2" fmla="*/ 4434840 h 5399127"/>
              <a:gd name="connsiteX3" fmla="*/ 3748926 w 5562931"/>
              <a:gd name="connsiteY3" fmla="*/ 5257800 h 5399127"/>
              <a:gd name="connsiteX4" fmla="*/ 2160156 w 5562931"/>
              <a:gd name="connsiteY4" fmla="*/ 5337810 h 5399127"/>
              <a:gd name="connsiteX5" fmla="*/ 777126 w 5562931"/>
              <a:gd name="connsiteY5" fmla="*/ 4617720 h 5399127"/>
              <a:gd name="connsiteX6" fmla="*/ 79896 w 5562931"/>
              <a:gd name="connsiteY6" fmla="*/ 3326130 h 5399127"/>
              <a:gd name="connsiteX7" fmla="*/ 43320 w 5562931"/>
              <a:gd name="connsiteY7" fmla="*/ 2761488 h 5399127"/>
              <a:gd name="connsiteX8" fmla="*/ 331356 w 5562931"/>
              <a:gd name="connsiteY8" fmla="*/ 1330452 h 5399127"/>
              <a:gd name="connsiteX9" fmla="*/ 1360056 w 5562931"/>
              <a:gd name="connsiteY9" fmla="*/ 274320 h 5399127"/>
              <a:gd name="connsiteX10" fmla="*/ 2354466 w 5562931"/>
              <a:gd name="connsiteY10" fmla="*/ 0 h 5399127"/>
              <a:gd name="connsiteX0" fmla="*/ 5501713 w 5521208"/>
              <a:gd name="connsiteY0" fmla="*/ 2560320 h 5399127"/>
              <a:gd name="connsiteX1" fmla="*/ 5444563 w 5521208"/>
              <a:gd name="connsiteY1" fmla="*/ 3509010 h 5399127"/>
              <a:gd name="connsiteX2" fmla="*/ 4884493 w 5521208"/>
              <a:gd name="connsiteY2" fmla="*/ 4434840 h 5399127"/>
              <a:gd name="connsiteX3" fmla="*/ 3707203 w 5521208"/>
              <a:gd name="connsiteY3" fmla="*/ 5257800 h 5399127"/>
              <a:gd name="connsiteX4" fmla="*/ 2118433 w 5521208"/>
              <a:gd name="connsiteY4" fmla="*/ 5337810 h 5399127"/>
              <a:gd name="connsiteX5" fmla="*/ 735403 w 5521208"/>
              <a:gd name="connsiteY5" fmla="*/ 4617720 h 5399127"/>
              <a:gd name="connsiteX6" fmla="*/ 376501 w 5521208"/>
              <a:gd name="connsiteY6" fmla="*/ 4139946 h 5399127"/>
              <a:gd name="connsiteX7" fmla="*/ 1597 w 5521208"/>
              <a:gd name="connsiteY7" fmla="*/ 2761488 h 5399127"/>
              <a:gd name="connsiteX8" fmla="*/ 289633 w 5521208"/>
              <a:gd name="connsiteY8" fmla="*/ 1330452 h 5399127"/>
              <a:gd name="connsiteX9" fmla="*/ 1318333 w 5521208"/>
              <a:gd name="connsiteY9" fmla="*/ 274320 h 5399127"/>
              <a:gd name="connsiteX10" fmla="*/ 2312743 w 5521208"/>
              <a:gd name="connsiteY10" fmla="*/ 0 h 5399127"/>
              <a:gd name="connsiteX0" fmla="*/ 5501713 w 5521208"/>
              <a:gd name="connsiteY0" fmla="*/ 2560320 h 5364028"/>
              <a:gd name="connsiteX1" fmla="*/ 5444563 w 5521208"/>
              <a:gd name="connsiteY1" fmla="*/ 3509010 h 5364028"/>
              <a:gd name="connsiteX2" fmla="*/ 4884493 w 5521208"/>
              <a:gd name="connsiteY2" fmla="*/ 4434840 h 5364028"/>
              <a:gd name="connsiteX3" fmla="*/ 3707203 w 5521208"/>
              <a:gd name="connsiteY3" fmla="*/ 5257800 h 5364028"/>
              <a:gd name="connsiteX4" fmla="*/ 2118433 w 5521208"/>
              <a:gd name="connsiteY4" fmla="*/ 5337810 h 5364028"/>
              <a:gd name="connsiteX5" fmla="*/ 1402915 w 5521208"/>
              <a:gd name="connsiteY5" fmla="*/ 5111496 h 5364028"/>
              <a:gd name="connsiteX6" fmla="*/ 376501 w 5521208"/>
              <a:gd name="connsiteY6" fmla="*/ 4139946 h 5364028"/>
              <a:gd name="connsiteX7" fmla="*/ 1597 w 5521208"/>
              <a:gd name="connsiteY7" fmla="*/ 2761488 h 5364028"/>
              <a:gd name="connsiteX8" fmla="*/ 289633 w 5521208"/>
              <a:gd name="connsiteY8" fmla="*/ 1330452 h 5364028"/>
              <a:gd name="connsiteX9" fmla="*/ 1318333 w 5521208"/>
              <a:gd name="connsiteY9" fmla="*/ 274320 h 5364028"/>
              <a:gd name="connsiteX10" fmla="*/ 2312743 w 5521208"/>
              <a:gd name="connsiteY10" fmla="*/ 0 h 5364028"/>
              <a:gd name="connsiteX0" fmla="*/ 5501713 w 5521208"/>
              <a:gd name="connsiteY0" fmla="*/ 2560320 h 5412276"/>
              <a:gd name="connsiteX1" fmla="*/ 5444563 w 5521208"/>
              <a:gd name="connsiteY1" fmla="*/ 3509010 h 5412276"/>
              <a:gd name="connsiteX2" fmla="*/ 4884493 w 5521208"/>
              <a:gd name="connsiteY2" fmla="*/ 4434840 h 5412276"/>
              <a:gd name="connsiteX3" fmla="*/ 3707203 w 5521208"/>
              <a:gd name="connsiteY3" fmla="*/ 5257800 h 5412276"/>
              <a:gd name="connsiteX4" fmla="*/ 2795089 w 5521208"/>
              <a:gd name="connsiteY4" fmla="*/ 5401818 h 5412276"/>
              <a:gd name="connsiteX5" fmla="*/ 1402915 w 5521208"/>
              <a:gd name="connsiteY5" fmla="*/ 5111496 h 5412276"/>
              <a:gd name="connsiteX6" fmla="*/ 376501 w 5521208"/>
              <a:gd name="connsiteY6" fmla="*/ 4139946 h 5412276"/>
              <a:gd name="connsiteX7" fmla="*/ 1597 w 5521208"/>
              <a:gd name="connsiteY7" fmla="*/ 2761488 h 5412276"/>
              <a:gd name="connsiteX8" fmla="*/ 289633 w 5521208"/>
              <a:gd name="connsiteY8" fmla="*/ 1330452 h 5412276"/>
              <a:gd name="connsiteX9" fmla="*/ 1318333 w 5521208"/>
              <a:gd name="connsiteY9" fmla="*/ 274320 h 5412276"/>
              <a:gd name="connsiteX10" fmla="*/ 2312743 w 5521208"/>
              <a:gd name="connsiteY10" fmla="*/ 0 h 5412276"/>
              <a:gd name="connsiteX0" fmla="*/ 5501713 w 5521208"/>
              <a:gd name="connsiteY0" fmla="*/ 2560320 h 5401993"/>
              <a:gd name="connsiteX1" fmla="*/ 5444563 w 5521208"/>
              <a:gd name="connsiteY1" fmla="*/ 3509010 h 5401993"/>
              <a:gd name="connsiteX2" fmla="*/ 4884493 w 5521208"/>
              <a:gd name="connsiteY2" fmla="*/ 4434840 h 5401993"/>
              <a:gd name="connsiteX3" fmla="*/ 4036387 w 5521208"/>
              <a:gd name="connsiteY3" fmla="*/ 5084064 h 5401993"/>
              <a:gd name="connsiteX4" fmla="*/ 2795089 w 5521208"/>
              <a:gd name="connsiteY4" fmla="*/ 5401818 h 5401993"/>
              <a:gd name="connsiteX5" fmla="*/ 1402915 w 5521208"/>
              <a:gd name="connsiteY5" fmla="*/ 5111496 h 5401993"/>
              <a:gd name="connsiteX6" fmla="*/ 376501 w 5521208"/>
              <a:gd name="connsiteY6" fmla="*/ 4139946 h 5401993"/>
              <a:gd name="connsiteX7" fmla="*/ 1597 w 5521208"/>
              <a:gd name="connsiteY7" fmla="*/ 2761488 h 5401993"/>
              <a:gd name="connsiteX8" fmla="*/ 289633 w 5521208"/>
              <a:gd name="connsiteY8" fmla="*/ 1330452 h 5401993"/>
              <a:gd name="connsiteX9" fmla="*/ 1318333 w 5521208"/>
              <a:gd name="connsiteY9" fmla="*/ 274320 h 5401993"/>
              <a:gd name="connsiteX10" fmla="*/ 2312743 w 5521208"/>
              <a:gd name="connsiteY10" fmla="*/ 0 h 5401993"/>
              <a:gd name="connsiteX0" fmla="*/ 5501713 w 5510473"/>
              <a:gd name="connsiteY0" fmla="*/ 2560320 h 5401993"/>
              <a:gd name="connsiteX1" fmla="*/ 5444563 w 5510473"/>
              <a:gd name="connsiteY1" fmla="*/ 3509010 h 5401993"/>
              <a:gd name="connsiteX2" fmla="*/ 5158813 w 5510473"/>
              <a:gd name="connsiteY2" fmla="*/ 4133088 h 5401993"/>
              <a:gd name="connsiteX3" fmla="*/ 4036387 w 5510473"/>
              <a:gd name="connsiteY3" fmla="*/ 5084064 h 5401993"/>
              <a:gd name="connsiteX4" fmla="*/ 2795089 w 5510473"/>
              <a:gd name="connsiteY4" fmla="*/ 5401818 h 5401993"/>
              <a:gd name="connsiteX5" fmla="*/ 1402915 w 5510473"/>
              <a:gd name="connsiteY5" fmla="*/ 5111496 h 5401993"/>
              <a:gd name="connsiteX6" fmla="*/ 376501 w 5510473"/>
              <a:gd name="connsiteY6" fmla="*/ 4139946 h 5401993"/>
              <a:gd name="connsiteX7" fmla="*/ 1597 w 5510473"/>
              <a:gd name="connsiteY7" fmla="*/ 2761488 h 5401993"/>
              <a:gd name="connsiteX8" fmla="*/ 289633 w 5510473"/>
              <a:gd name="connsiteY8" fmla="*/ 1330452 h 5401993"/>
              <a:gd name="connsiteX9" fmla="*/ 1318333 w 5510473"/>
              <a:gd name="connsiteY9" fmla="*/ 274320 h 5401993"/>
              <a:gd name="connsiteX10" fmla="*/ 2312743 w 5510473"/>
              <a:gd name="connsiteY10" fmla="*/ 0 h 5401993"/>
              <a:gd name="connsiteX0" fmla="*/ 5501713 w 5573428"/>
              <a:gd name="connsiteY0" fmla="*/ 2560320 h 5401993"/>
              <a:gd name="connsiteX1" fmla="*/ 5554291 w 5573428"/>
              <a:gd name="connsiteY1" fmla="*/ 2759202 h 5401993"/>
              <a:gd name="connsiteX2" fmla="*/ 5158813 w 5573428"/>
              <a:gd name="connsiteY2" fmla="*/ 4133088 h 5401993"/>
              <a:gd name="connsiteX3" fmla="*/ 4036387 w 5573428"/>
              <a:gd name="connsiteY3" fmla="*/ 5084064 h 5401993"/>
              <a:gd name="connsiteX4" fmla="*/ 2795089 w 5573428"/>
              <a:gd name="connsiteY4" fmla="*/ 5401818 h 5401993"/>
              <a:gd name="connsiteX5" fmla="*/ 1402915 w 5573428"/>
              <a:gd name="connsiteY5" fmla="*/ 5111496 h 5401993"/>
              <a:gd name="connsiteX6" fmla="*/ 376501 w 5573428"/>
              <a:gd name="connsiteY6" fmla="*/ 4139946 h 5401993"/>
              <a:gd name="connsiteX7" fmla="*/ 1597 w 5573428"/>
              <a:gd name="connsiteY7" fmla="*/ 2761488 h 5401993"/>
              <a:gd name="connsiteX8" fmla="*/ 289633 w 5573428"/>
              <a:gd name="connsiteY8" fmla="*/ 1330452 h 5401993"/>
              <a:gd name="connsiteX9" fmla="*/ 1318333 w 5573428"/>
              <a:gd name="connsiteY9" fmla="*/ 274320 h 5401993"/>
              <a:gd name="connsiteX10" fmla="*/ 2312743 w 5573428"/>
              <a:gd name="connsiteY10" fmla="*/ 0 h 5401993"/>
              <a:gd name="connsiteX0" fmla="*/ 5501713 w 5573428"/>
              <a:gd name="connsiteY0" fmla="*/ 2560320 h 5401818"/>
              <a:gd name="connsiteX1" fmla="*/ 5554291 w 5573428"/>
              <a:gd name="connsiteY1" fmla="*/ 2759202 h 5401818"/>
              <a:gd name="connsiteX2" fmla="*/ 5158813 w 5573428"/>
              <a:gd name="connsiteY2" fmla="*/ 4133088 h 5401818"/>
              <a:gd name="connsiteX3" fmla="*/ 4063819 w 5573428"/>
              <a:gd name="connsiteY3" fmla="*/ 5111496 h 5401818"/>
              <a:gd name="connsiteX4" fmla="*/ 2795089 w 5573428"/>
              <a:gd name="connsiteY4" fmla="*/ 5401818 h 5401818"/>
              <a:gd name="connsiteX5" fmla="*/ 1402915 w 5573428"/>
              <a:gd name="connsiteY5" fmla="*/ 5111496 h 5401818"/>
              <a:gd name="connsiteX6" fmla="*/ 376501 w 5573428"/>
              <a:gd name="connsiteY6" fmla="*/ 4139946 h 5401818"/>
              <a:gd name="connsiteX7" fmla="*/ 1597 w 5573428"/>
              <a:gd name="connsiteY7" fmla="*/ 2761488 h 5401818"/>
              <a:gd name="connsiteX8" fmla="*/ 289633 w 5573428"/>
              <a:gd name="connsiteY8" fmla="*/ 1330452 h 5401818"/>
              <a:gd name="connsiteX9" fmla="*/ 1318333 w 5573428"/>
              <a:gd name="connsiteY9" fmla="*/ 274320 h 5401818"/>
              <a:gd name="connsiteX10" fmla="*/ 2312743 w 5573428"/>
              <a:gd name="connsiteY10" fmla="*/ 0 h 5401818"/>
              <a:gd name="connsiteX0" fmla="*/ 5501713 w 5573428"/>
              <a:gd name="connsiteY0" fmla="*/ 2560320 h 5438394"/>
              <a:gd name="connsiteX1" fmla="*/ 5554291 w 5573428"/>
              <a:gd name="connsiteY1" fmla="*/ 2759202 h 5438394"/>
              <a:gd name="connsiteX2" fmla="*/ 5158813 w 5573428"/>
              <a:gd name="connsiteY2" fmla="*/ 4133088 h 5438394"/>
              <a:gd name="connsiteX3" fmla="*/ 4063819 w 5573428"/>
              <a:gd name="connsiteY3" fmla="*/ 5111496 h 5438394"/>
              <a:gd name="connsiteX4" fmla="*/ 2795089 w 5573428"/>
              <a:gd name="connsiteY4" fmla="*/ 5438394 h 5438394"/>
              <a:gd name="connsiteX5" fmla="*/ 1402915 w 5573428"/>
              <a:gd name="connsiteY5" fmla="*/ 5111496 h 5438394"/>
              <a:gd name="connsiteX6" fmla="*/ 376501 w 5573428"/>
              <a:gd name="connsiteY6" fmla="*/ 4139946 h 5438394"/>
              <a:gd name="connsiteX7" fmla="*/ 1597 w 5573428"/>
              <a:gd name="connsiteY7" fmla="*/ 2761488 h 5438394"/>
              <a:gd name="connsiteX8" fmla="*/ 289633 w 5573428"/>
              <a:gd name="connsiteY8" fmla="*/ 1330452 h 5438394"/>
              <a:gd name="connsiteX9" fmla="*/ 1318333 w 5573428"/>
              <a:gd name="connsiteY9" fmla="*/ 274320 h 5438394"/>
              <a:gd name="connsiteX10" fmla="*/ 2312743 w 5573428"/>
              <a:gd name="connsiteY10" fmla="*/ 0 h 5438394"/>
              <a:gd name="connsiteX0" fmla="*/ 5519794 w 5591509"/>
              <a:gd name="connsiteY0" fmla="*/ 2560320 h 5438394"/>
              <a:gd name="connsiteX1" fmla="*/ 5572372 w 5591509"/>
              <a:gd name="connsiteY1" fmla="*/ 2759202 h 5438394"/>
              <a:gd name="connsiteX2" fmla="*/ 5176894 w 5591509"/>
              <a:gd name="connsiteY2" fmla="*/ 4133088 h 5438394"/>
              <a:gd name="connsiteX3" fmla="*/ 4081900 w 5591509"/>
              <a:gd name="connsiteY3" fmla="*/ 5111496 h 5438394"/>
              <a:gd name="connsiteX4" fmla="*/ 2813170 w 5591509"/>
              <a:gd name="connsiteY4" fmla="*/ 5438394 h 5438394"/>
              <a:gd name="connsiteX5" fmla="*/ 1420996 w 5591509"/>
              <a:gd name="connsiteY5" fmla="*/ 5111496 h 5438394"/>
              <a:gd name="connsiteX6" fmla="*/ 394582 w 5591509"/>
              <a:gd name="connsiteY6" fmla="*/ 4139946 h 5438394"/>
              <a:gd name="connsiteX7" fmla="*/ 1390 w 5591509"/>
              <a:gd name="connsiteY7" fmla="*/ 2761488 h 5438394"/>
              <a:gd name="connsiteX8" fmla="*/ 307714 w 5591509"/>
              <a:gd name="connsiteY8" fmla="*/ 1330452 h 5438394"/>
              <a:gd name="connsiteX9" fmla="*/ 1336414 w 5591509"/>
              <a:gd name="connsiteY9" fmla="*/ 274320 h 5438394"/>
              <a:gd name="connsiteX10" fmla="*/ 2330824 w 5591509"/>
              <a:gd name="connsiteY10" fmla="*/ 0 h 5438394"/>
              <a:gd name="connsiteX0" fmla="*/ 5519794 w 5591509"/>
              <a:gd name="connsiteY0" fmla="*/ 2597265 h 5475339"/>
              <a:gd name="connsiteX1" fmla="*/ 5572372 w 5591509"/>
              <a:gd name="connsiteY1" fmla="*/ 2796147 h 5475339"/>
              <a:gd name="connsiteX2" fmla="*/ 5176894 w 5591509"/>
              <a:gd name="connsiteY2" fmla="*/ 4170033 h 5475339"/>
              <a:gd name="connsiteX3" fmla="*/ 4081900 w 5591509"/>
              <a:gd name="connsiteY3" fmla="*/ 5148441 h 5475339"/>
              <a:gd name="connsiteX4" fmla="*/ 2813170 w 5591509"/>
              <a:gd name="connsiteY4" fmla="*/ 5475339 h 5475339"/>
              <a:gd name="connsiteX5" fmla="*/ 1420996 w 5591509"/>
              <a:gd name="connsiteY5" fmla="*/ 5148441 h 5475339"/>
              <a:gd name="connsiteX6" fmla="*/ 394582 w 5591509"/>
              <a:gd name="connsiteY6" fmla="*/ 4176891 h 5475339"/>
              <a:gd name="connsiteX7" fmla="*/ 1390 w 5591509"/>
              <a:gd name="connsiteY7" fmla="*/ 2798433 h 5475339"/>
              <a:gd name="connsiteX8" fmla="*/ 307714 w 5591509"/>
              <a:gd name="connsiteY8" fmla="*/ 1367397 h 5475339"/>
              <a:gd name="connsiteX9" fmla="*/ 1336414 w 5591509"/>
              <a:gd name="connsiteY9" fmla="*/ 311265 h 5475339"/>
              <a:gd name="connsiteX10" fmla="*/ 2340060 w 5591509"/>
              <a:gd name="connsiteY10" fmla="*/ 0 h 5475339"/>
              <a:gd name="connsiteX0" fmla="*/ 5519794 w 5591509"/>
              <a:gd name="connsiteY0" fmla="*/ 2643447 h 5521521"/>
              <a:gd name="connsiteX1" fmla="*/ 5572372 w 5591509"/>
              <a:gd name="connsiteY1" fmla="*/ 2842329 h 5521521"/>
              <a:gd name="connsiteX2" fmla="*/ 5176894 w 5591509"/>
              <a:gd name="connsiteY2" fmla="*/ 4216215 h 5521521"/>
              <a:gd name="connsiteX3" fmla="*/ 4081900 w 5591509"/>
              <a:gd name="connsiteY3" fmla="*/ 5194623 h 5521521"/>
              <a:gd name="connsiteX4" fmla="*/ 2813170 w 5591509"/>
              <a:gd name="connsiteY4" fmla="*/ 5521521 h 5521521"/>
              <a:gd name="connsiteX5" fmla="*/ 1420996 w 5591509"/>
              <a:gd name="connsiteY5" fmla="*/ 5194623 h 5521521"/>
              <a:gd name="connsiteX6" fmla="*/ 394582 w 5591509"/>
              <a:gd name="connsiteY6" fmla="*/ 4223073 h 5521521"/>
              <a:gd name="connsiteX7" fmla="*/ 1390 w 5591509"/>
              <a:gd name="connsiteY7" fmla="*/ 2844615 h 5521521"/>
              <a:gd name="connsiteX8" fmla="*/ 307714 w 5591509"/>
              <a:gd name="connsiteY8" fmla="*/ 1413579 h 5521521"/>
              <a:gd name="connsiteX9" fmla="*/ 1336414 w 5591509"/>
              <a:gd name="connsiteY9" fmla="*/ 357447 h 5521521"/>
              <a:gd name="connsiteX10" fmla="*/ 2340060 w 5591509"/>
              <a:gd name="connsiteY10" fmla="*/ 0 h 5521521"/>
              <a:gd name="connsiteX0" fmla="*/ 5602921 w 5623016"/>
              <a:gd name="connsiteY0" fmla="*/ 2615738 h 5521521"/>
              <a:gd name="connsiteX1" fmla="*/ 5572372 w 5623016"/>
              <a:gd name="connsiteY1" fmla="*/ 2842329 h 5521521"/>
              <a:gd name="connsiteX2" fmla="*/ 5176894 w 5623016"/>
              <a:gd name="connsiteY2" fmla="*/ 4216215 h 5521521"/>
              <a:gd name="connsiteX3" fmla="*/ 4081900 w 5623016"/>
              <a:gd name="connsiteY3" fmla="*/ 5194623 h 5521521"/>
              <a:gd name="connsiteX4" fmla="*/ 2813170 w 5623016"/>
              <a:gd name="connsiteY4" fmla="*/ 5521521 h 5521521"/>
              <a:gd name="connsiteX5" fmla="*/ 1420996 w 5623016"/>
              <a:gd name="connsiteY5" fmla="*/ 5194623 h 5521521"/>
              <a:gd name="connsiteX6" fmla="*/ 394582 w 5623016"/>
              <a:gd name="connsiteY6" fmla="*/ 4223073 h 5521521"/>
              <a:gd name="connsiteX7" fmla="*/ 1390 w 5623016"/>
              <a:gd name="connsiteY7" fmla="*/ 2844615 h 5521521"/>
              <a:gd name="connsiteX8" fmla="*/ 307714 w 5623016"/>
              <a:gd name="connsiteY8" fmla="*/ 1413579 h 5521521"/>
              <a:gd name="connsiteX9" fmla="*/ 1336414 w 5623016"/>
              <a:gd name="connsiteY9" fmla="*/ 357447 h 5521521"/>
              <a:gd name="connsiteX10" fmla="*/ 2340060 w 5623016"/>
              <a:gd name="connsiteY10" fmla="*/ 0 h 5521521"/>
              <a:gd name="connsiteX0" fmla="*/ 5602921 w 5602921"/>
              <a:gd name="connsiteY0" fmla="*/ 2615738 h 5521521"/>
              <a:gd name="connsiteX1" fmla="*/ 5572372 w 5602921"/>
              <a:gd name="connsiteY1" fmla="*/ 2842329 h 5521521"/>
              <a:gd name="connsiteX2" fmla="*/ 5176894 w 5602921"/>
              <a:gd name="connsiteY2" fmla="*/ 4216215 h 5521521"/>
              <a:gd name="connsiteX3" fmla="*/ 4081900 w 5602921"/>
              <a:gd name="connsiteY3" fmla="*/ 5194623 h 5521521"/>
              <a:gd name="connsiteX4" fmla="*/ 2813170 w 5602921"/>
              <a:gd name="connsiteY4" fmla="*/ 5521521 h 5521521"/>
              <a:gd name="connsiteX5" fmla="*/ 1420996 w 5602921"/>
              <a:gd name="connsiteY5" fmla="*/ 5194623 h 5521521"/>
              <a:gd name="connsiteX6" fmla="*/ 394582 w 5602921"/>
              <a:gd name="connsiteY6" fmla="*/ 4223073 h 5521521"/>
              <a:gd name="connsiteX7" fmla="*/ 1390 w 5602921"/>
              <a:gd name="connsiteY7" fmla="*/ 2844615 h 5521521"/>
              <a:gd name="connsiteX8" fmla="*/ 307714 w 5602921"/>
              <a:gd name="connsiteY8" fmla="*/ 1413579 h 5521521"/>
              <a:gd name="connsiteX9" fmla="*/ 1336414 w 5602921"/>
              <a:gd name="connsiteY9" fmla="*/ 357447 h 5521521"/>
              <a:gd name="connsiteX10" fmla="*/ 2340060 w 5602921"/>
              <a:gd name="connsiteY10" fmla="*/ 0 h 5521521"/>
              <a:gd name="connsiteX0" fmla="*/ 5603869 w 5603869"/>
              <a:gd name="connsiteY0" fmla="*/ 2615738 h 5521521"/>
              <a:gd name="connsiteX1" fmla="*/ 5573320 w 5603869"/>
              <a:gd name="connsiteY1" fmla="*/ 2842329 h 5521521"/>
              <a:gd name="connsiteX2" fmla="*/ 5177842 w 5603869"/>
              <a:gd name="connsiteY2" fmla="*/ 4216215 h 5521521"/>
              <a:gd name="connsiteX3" fmla="*/ 4082848 w 5603869"/>
              <a:gd name="connsiteY3" fmla="*/ 5194623 h 5521521"/>
              <a:gd name="connsiteX4" fmla="*/ 2814118 w 5603869"/>
              <a:gd name="connsiteY4" fmla="*/ 5521521 h 5521521"/>
              <a:gd name="connsiteX5" fmla="*/ 1421944 w 5603869"/>
              <a:gd name="connsiteY5" fmla="*/ 5194623 h 5521521"/>
              <a:gd name="connsiteX6" fmla="*/ 395530 w 5603869"/>
              <a:gd name="connsiteY6" fmla="*/ 4223073 h 5521521"/>
              <a:gd name="connsiteX7" fmla="*/ 2338 w 5603869"/>
              <a:gd name="connsiteY7" fmla="*/ 2844615 h 5521521"/>
              <a:gd name="connsiteX8" fmla="*/ 289103 w 5603869"/>
              <a:gd name="connsiteY8" fmla="*/ 1403800 h 5521521"/>
              <a:gd name="connsiteX9" fmla="*/ 1337362 w 5603869"/>
              <a:gd name="connsiteY9" fmla="*/ 357447 h 5521521"/>
              <a:gd name="connsiteX10" fmla="*/ 2341008 w 5603869"/>
              <a:gd name="connsiteY10" fmla="*/ 0 h 5521521"/>
              <a:gd name="connsiteX0" fmla="*/ 5652117 w 5652117"/>
              <a:gd name="connsiteY0" fmla="*/ 2615738 h 5521521"/>
              <a:gd name="connsiteX1" fmla="*/ 5621568 w 5652117"/>
              <a:gd name="connsiteY1" fmla="*/ 2842329 h 5521521"/>
              <a:gd name="connsiteX2" fmla="*/ 5226090 w 5652117"/>
              <a:gd name="connsiteY2" fmla="*/ 4216215 h 5521521"/>
              <a:gd name="connsiteX3" fmla="*/ 4131096 w 5652117"/>
              <a:gd name="connsiteY3" fmla="*/ 5194623 h 5521521"/>
              <a:gd name="connsiteX4" fmla="*/ 2862366 w 5652117"/>
              <a:gd name="connsiteY4" fmla="*/ 5521521 h 5521521"/>
              <a:gd name="connsiteX5" fmla="*/ 1470192 w 5652117"/>
              <a:gd name="connsiteY5" fmla="*/ 5194623 h 5521521"/>
              <a:gd name="connsiteX6" fmla="*/ 443778 w 5652117"/>
              <a:gd name="connsiteY6" fmla="*/ 4223073 h 5521521"/>
              <a:gd name="connsiteX7" fmla="*/ 1688 w 5652117"/>
              <a:gd name="connsiteY7" fmla="*/ 2854394 h 5521521"/>
              <a:gd name="connsiteX8" fmla="*/ 337351 w 5652117"/>
              <a:gd name="connsiteY8" fmla="*/ 1403800 h 5521521"/>
              <a:gd name="connsiteX9" fmla="*/ 1385610 w 5652117"/>
              <a:gd name="connsiteY9" fmla="*/ 357447 h 5521521"/>
              <a:gd name="connsiteX10" fmla="*/ 2389256 w 5652117"/>
              <a:gd name="connsiteY10" fmla="*/ 0 h 5521521"/>
              <a:gd name="connsiteX0" fmla="*/ 5652145 w 5652145"/>
              <a:gd name="connsiteY0" fmla="*/ 2615738 h 5521521"/>
              <a:gd name="connsiteX1" fmla="*/ 5621596 w 5652145"/>
              <a:gd name="connsiteY1" fmla="*/ 2842329 h 5521521"/>
              <a:gd name="connsiteX2" fmla="*/ 5226118 w 5652145"/>
              <a:gd name="connsiteY2" fmla="*/ 4216215 h 5521521"/>
              <a:gd name="connsiteX3" fmla="*/ 4131124 w 5652145"/>
              <a:gd name="connsiteY3" fmla="*/ 5194623 h 5521521"/>
              <a:gd name="connsiteX4" fmla="*/ 2862394 w 5652145"/>
              <a:gd name="connsiteY4" fmla="*/ 5521521 h 5521521"/>
              <a:gd name="connsiteX5" fmla="*/ 1470220 w 5652145"/>
              <a:gd name="connsiteY5" fmla="*/ 5194623 h 5521521"/>
              <a:gd name="connsiteX6" fmla="*/ 443806 w 5652145"/>
              <a:gd name="connsiteY6" fmla="*/ 4223073 h 5521521"/>
              <a:gd name="connsiteX7" fmla="*/ 1716 w 5652145"/>
              <a:gd name="connsiteY7" fmla="*/ 2854394 h 5521521"/>
              <a:gd name="connsiteX8" fmla="*/ 337379 w 5652145"/>
              <a:gd name="connsiteY8" fmla="*/ 1403800 h 5521521"/>
              <a:gd name="connsiteX9" fmla="*/ 1400307 w 5652145"/>
              <a:gd name="connsiteY9" fmla="*/ 381896 h 5521521"/>
              <a:gd name="connsiteX10" fmla="*/ 2389284 w 5652145"/>
              <a:gd name="connsiteY10" fmla="*/ 0 h 5521521"/>
              <a:gd name="connsiteX0" fmla="*/ 5652145 w 5652145"/>
              <a:gd name="connsiteY0" fmla="*/ 2601068 h 5506851"/>
              <a:gd name="connsiteX1" fmla="*/ 5621596 w 5652145"/>
              <a:gd name="connsiteY1" fmla="*/ 2827659 h 5506851"/>
              <a:gd name="connsiteX2" fmla="*/ 5226118 w 5652145"/>
              <a:gd name="connsiteY2" fmla="*/ 4201545 h 5506851"/>
              <a:gd name="connsiteX3" fmla="*/ 4131124 w 5652145"/>
              <a:gd name="connsiteY3" fmla="*/ 5179953 h 5506851"/>
              <a:gd name="connsiteX4" fmla="*/ 2862394 w 5652145"/>
              <a:gd name="connsiteY4" fmla="*/ 5506851 h 5506851"/>
              <a:gd name="connsiteX5" fmla="*/ 1470220 w 5652145"/>
              <a:gd name="connsiteY5" fmla="*/ 5179953 h 5506851"/>
              <a:gd name="connsiteX6" fmla="*/ 443806 w 5652145"/>
              <a:gd name="connsiteY6" fmla="*/ 4208403 h 5506851"/>
              <a:gd name="connsiteX7" fmla="*/ 1716 w 5652145"/>
              <a:gd name="connsiteY7" fmla="*/ 2839724 h 5506851"/>
              <a:gd name="connsiteX8" fmla="*/ 337379 w 5652145"/>
              <a:gd name="connsiteY8" fmla="*/ 1389130 h 5506851"/>
              <a:gd name="connsiteX9" fmla="*/ 1400307 w 5652145"/>
              <a:gd name="connsiteY9" fmla="*/ 367226 h 5506851"/>
              <a:gd name="connsiteX10" fmla="*/ 2399063 w 5652145"/>
              <a:gd name="connsiteY10" fmla="*/ 0 h 5506851"/>
              <a:gd name="connsiteX0" fmla="*/ 5650763 w 5650763"/>
              <a:gd name="connsiteY0" fmla="*/ 2601068 h 5506851"/>
              <a:gd name="connsiteX1" fmla="*/ 5620214 w 5650763"/>
              <a:gd name="connsiteY1" fmla="*/ 2827659 h 5506851"/>
              <a:gd name="connsiteX2" fmla="*/ 5224736 w 5650763"/>
              <a:gd name="connsiteY2" fmla="*/ 4201545 h 5506851"/>
              <a:gd name="connsiteX3" fmla="*/ 4129742 w 5650763"/>
              <a:gd name="connsiteY3" fmla="*/ 5179953 h 5506851"/>
              <a:gd name="connsiteX4" fmla="*/ 2861012 w 5650763"/>
              <a:gd name="connsiteY4" fmla="*/ 5506851 h 5506851"/>
              <a:gd name="connsiteX5" fmla="*/ 1468838 w 5650763"/>
              <a:gd name="connsiteY5" fmla="*/ 5179953 h 5506851"/>
              <a:gd name="connsiteX6" fmla="*/ 442424 w 5650763"/>
              <a:gd name="connsiteY6" fmla="*/ 4208403 h 5506851"/>
              <a:gd name="connsiteX7" fmla="*/ 334 w 5650763"/>
              <a:gd name="connsiteY7" fmla="*/ 2839724 h 5506851"/>
              <a:gd name="connsiteX8" fmla="*/ 389785 w 5650763"/>
              <a:gd name="connsiteY8" fmla="*/ 1408689 h 5506851"/>
              <a:gd name="connsiteX9" fmla="*/ 1398925 w 5650763"/>
              <a:gd name="connsiteY9" fmla="*/ 367226 h 5506851"/>
              <a:gd name="connsiteX10" fmla="*/ 2397681 w 5650763"/>
              <a:gd name="connsiteY10" fmla="*/ 0 h 5506851"/>
              <a:gd name="connsiteX0" fmla="*/ 5606842 w 5606842"/>
              <a:gd name="connsiteY0" fmla="*/ 2601068 h 5506851"/>
              <a:gd name="connsiteX1" fmla="*/ 5576293 w 5606842"/>
              <a:gd name="connsiteY1" fmla="*/ 2827659 h 5506851"/>
              <a:gd name="connsiteX2" fmla="*/ 5180815 w 5606842"/>
              <a:gd name="connsiteY2" fmla="*/ 4201545 h 5506851"/>
              <a:gd name="connsiteX3" fmla="*/ 4085821 w 5606842"/>
              <a:gd name="connsiteY3" fmla="*/ 5179953 h 5506851"/>
              <a:gd name="connsiteX4" fmla="*/ 2817091 w 5606842"/>
              <a:gd name="connsiteY4" fmla="*/ 5506851 h 5506851"/>
              <a:gd name="connsiteX5" fmla="*/ 1424917 w 5606842"/>
              <a:gd name="connsiteY5" fmla="*/ 5179953 h 5506851"/>
              <a:gd name="connsiteX6" fmla="*/ 398503 w 5606842"/>
              <a:gd name="connsiteY6" fmla="*/ 4208403 h 5506851"/>
              <a:gd name="connsiteX7" fmla="*/ 422 w 5606842"/>
              <a:gd name="connsiteY7" fmla="*/ 2825055 h 5506851"/>
              <a:gd name="connsiteX8" fmla="*/ 345864 w 5606842"/>
              <a:gd name="connsiteY8" fmla="*/ 1408689 h 5506851"/>
              <a:gd name="connsiteX9" fmla="*/ 1355004 w 5606842"/>
              <a:gd name="connsiteY9" fmla="*/ 367226 h 5506851"/>
              <a:gd name="connsiteX10" fmla="*/ 2353760 w 5606842"/>
              <a:gd name="connsiteY10" fmla="*/ 0 h 5506851"/>
              <a:gd name="connsiteX0" fmla="*/ 5607000 w 5607000"/>
              <a:gd name="connsiteY0" fmla="*/ 2601068 h 5506851"/>
              <a:gd name="connsiteX1" fmla="*/ 5576451 w 5607000"/>
              <a:gd name="connsiteY1" fmla="*/ 2827659 h 5506851"/>
              <a:gd name="connsiteX2" fmla="*/ 5180973 w 5607000"/>
              <a:gd name="connsiteY2" fmla="*/ 4201545 h 5506851"/>
              <a:gd name="connsiteX3" fmla="*/ 4085979 w 5607000"/>
              <a:gd name="connsiteY3" fmla="*/ 5179953 h 5506851"/>
              <a:gd name="connsiteX4" fmla="*/ 2817249 w 5607000"/>
              <a:gd name="connsiteY4" fmla="*/ 5506851 h 5506851"/>
              <a:gd name="connsiteX5" fmla="*/ 1425075 w 5607000"/>
              <a:gd name="connsiteY5" fmla="*/ 5179953 h 5506851"/>
              <a:gd name="connsiteX6" fmla="*/ 408440 w 5607000"/>
              <a:gd name="connsiteY6" fmla="*/ 4208403 h 5506851"/>
              <a:gd name="connsiteX7" fmla="*/ 580 w 5607000"/>
              <a:gd name="connsiteY7" fmla="*/ 2825055 h 5506851"/>
              <a:gd name="connsiteX8" fmla="*/ 346022 w 5607000"/>
              <a:gd name="connsiteY8" fmla="*/ 1408689 h 5506851"/>
              <a:gd name="connsiteX9" fmla="*/ 1355162 w 5607000"/>
              <a:gd name="connsiteY9" fmla="*/ 367226 h 5506851"/>
              <a:gd name="connsiteX10" fmla="*/ 2353918 w 5607000"/>
              <a:gd name="connsiteY10" fmla="*/ 0 h 5506851"/>
              <a:gd name="connsiteX0" fmla="*/ 5607000 w 5607000"/>
              <a:gd name="connsiteY0" fmla="*/ 2601068 h 5506855"/>
              <a:gd name="connsiteX1" fmla="*/ 5576451 w 5607000"/>
              <a:gd name="connsiteY1" fmla="*/ 2827659 h 5506855"/>
              <a:gd name="connsiteX2" fmla="*/ 5180973 w 5607000"/>
              <a:gd name="connsiteY2" fmla="*/ 4201545 h 5506855"/>
              <a:gd name="connsiteX3" fmla="*/ 4085979 w 5607000"/>
              <a:gd name="connsiteY3" fmla="*/ 5179953 h 5506855"/>
              <a:gd name="connsiteX4" fmla="*/ 2817249 w 5607000"/>
              <a:gd name="connsiteY4" fmla="*/ 5506851 h 5506855"/>
              <a:gd name="connsiteX5" fmla="*/ 1420185 w 5607000"/>
              <a:gd name="connsiteY5" fmla="*/ 5184843 h 5506855"/>
              <a:gd name="connsiteX6" fmla="*/ 408440 w 5607000"/>
              <a:gd name="connsiteY6" fmla="*/ 4208403 h 5506855"/>
              <a:gd name="connsiteX7" fmla="*/ 580 w 5607000"/>
              <a:gd name="connsiteY7" fmla="*/ 2825055 h 5506855"/>
              <a:gd name="connsiteX8" fmla="*/ 346022 w 5607000"/>
              <a:gd name="connsiteY8" fmla="*/ 1408689 h 5506855"/>
              <a:gd name="connsiteX9" fmla="*/ 1355162 w 5607000"/>
              <a:gd name="connsiteY9" fmla="*/ 367226 h 5506855"/>
              <a:gd name="connsiteX10" fmla="*/ 2353918 w 5607000"/>
              <a:gd name="connsiteY10" fmla="*/ 0 h 5506855"/>
              <a:gd name="connsiteX0" fmla="*/ 5607000 w 5607000"/>
              <a:gd name="connsiteY0" fmla="*/ 2601068 h 5531304"/>
              <a:gd name="connsiteX1" fmla="*/ 5576451 w 5607000"/>
              <a:gd name="connsiteY1" fmla="*/ 2827659 h 5531304"/>
              <a:gd name="connsiteX2" fmla="*/ 5180973 w 5607000"/>
              <a:gd name="connsiteY2" fmla="*/ 4201545 h 5531304"/>
              <a:gd name="connsiteX3" fmla="*/ 4085979 w 5607000"/>
              <a:gd name="connsiteY3" fmla="*/ 5179953 h 5531304"/>
              <a:gd name="connsiteX4" fmla="*/ 2797690 w 5607000"/>
              <a:gd name="connsiteY4" fmla="*/ 5531301 h 5531304"/>
              <a:gd name="connsiteX5" fmla="*/ 1420185 w 5607000"/>
              <a:gd name="connsiteY5" fmla="*/ 5184843 h 5531304"/>
              <a:gd name="connsiteX6" fmla="*/ 408440 w 5607000"/>
              <a:gd name="connsiteY6" fmla="*/ 4208403 h 5531304"/>
              <a:gd name="connsiteX7" fmla="*/ 580 w 5607000"/>
              <a:gd name="connsiteY7" fmla="*/ 2825055 h 5531304"/>
              <a:gd name="connsiteX8" fmla="*/ 346022 w 5607000"/>
              <a:gd name="connsiteY8" fmla="*/ 1408689 h 5531304"/>
              <a:gd name="connsiteX9" fmla="*/ 1355162 w 5607000"/>
              <a:gd name="connsiteY9" fmla="*/ 367226 h 5531304"/>
              <a:gd name="connsiteX10" fmla="*/ 2353918 w 5607000"/>
              <a:gd name="connsiteY10" fmla="*/ 0 h 5531304"/>
              <a:gd name="connsiteX0" fmla="*/ 5607000 w 5607000"/>
              <a:gd name="connsiteY0" fmla="*/ 2601068 h 5555753"/>
              <a:gd name="connsiteX1" fmla="*/ 5576451 w 5607000"/>
              <a:gd name="connsiteY1" fmla="*/ 2827659 h 5555753"/>
              <a:gd name="connsiteX2" fmla="*/ 5180973 w 5607000"/>
              <a:gd name="connsiteY2" fmla="*/ 4201545 h 5555753"/>
              <a:gd name="connsiteX3" fmla="*/ 4085979 w 5607000"/>
              <a:gd name="connsiteY3" fmla="*/ 5179953 h 5555753"/>
              <a:gd name="connsiteX4" fmla="*/ 2802580 w 5607000"/>
              <a:gd name="connsiteY4" fmla="*/ 5555750 h 5555753"/>
              <a:gd name="connsiteX5" fmla="*/ 1420185 w 5607000"/>
              <a:gd name="connsiteY5" fmla="*/ 5184843 h 5555753"/>
              <a:gd name="connsiteX6" fmla="*/ 408440 w 5607000"/>
              <a:gd name="connsiteY6" fmla="*/ 4208403 h 5555753"/>
              <a:gd name="connsiteX7" fmla="*/ 580 w 5607000"/>
              <a:gd name="connsiteY7" fmla="*/ 2825055 h 5555753"/>
              <a:gd name="connsiteX8" fmla="*/ 346022 w 5607000"/>
              <a:gd name="connsiteY8" fmla="*/ 1408689 h 5555753"/>
              <a:gd name="connsiteX9" fmla="*/ 1355162 w 5607000"/>
              <a:gd name="connsiteY9" fmla="*/ 367226 h 5555753"/>
              <a:gd name="connsiteX10" fmla="*/ 2353918 w 5607000"/>
              <a:gd name="connsiteY10" fmla="*/ 0 h 5555753"/>
              <a:gd name="connsiteX0" fmla="*/ 5607000 w 5607000"/>
              <a:gd name="connsiteY0" fmla="*/ 2601068 h 5550863"/>
              <a:gd name="connsiteX1" fmla="*/ 5576451 w 5607000"/>
              <a:gd name="connsiteY1" fmla="*/ 2827659 h 5550863"/>
              <a:gd name="connsiteX2" fmla="*/ 5180973 w 5607000"/>
              <a:gd name="connsiteY2" fmla="*/ 4201545 h 5550863"/>
              <a:gd name="connsiteX3" fmla="*/ 4085979 w 5607000"/>
              <a:gd name="connsiteY3" fmla="*/ 5179953 h 5550863"/>
              <a:gd name="connsiteX4" fmla="*/ 2802580 w 5607000"/>
              <a:gd name="connsiteY4" fmla="*/ 5550860 h 5550863"/>
              <a:gd name="connsiteX5" fmla="*/ 1420185 w 5607000"/>
              <a:gd name="connsiteY5" fmla="*/ 5184843 h 5550863"/>
              <a:gd name="connsiteX6" fmla="*/ 408440 w 5607000"/>
              <a:gd name="connsiteY6" fmla="*/ 4208403 h 5550863"/>
              <a:gd name="connsiteX7" fmla="*/ 580 w 5607000"/>
              <a:gd name="connsiteY7" fmla="*/ 2825055 h 5550863"/>
              <a:gd name="connsiteX8" fmla="*/ 346022 w 5607000"/>
              <a:gd name="connsiteY8" fmla="*/ 1408689 h 5550863"/>
              <a:gd name="connsiteX9" fmla="*/ 1355162 w 5607000"/>
              <a:gd name="connsiteY9" fmla="*/ 367226 h 5550863"/>
              <a:gd name="connsiteX10" fmla="*/ 2353918 w 5607000"/>
              <a:gd name="connsiteY10" fmla="*/ 0 h 5550863"/>
              <a:gd name="connsiteX0" fmla="*/ 5607000 w 5607000"/>
              <a:gd name="connsiteY0" fmla="*/ 2601068 h 5550922"/>
              <a:gd name="connsiteX1" fmla="*/ 5576451 w 5607000"/>
              <a:gd name="connsiteY1" fmla="*/ 2827659 h 5550922"/>
              <a:gd name="connsiteX2" fmla="*/ 5180973 w 5607000"/>
              <a:gd name="connsiteY2" fmla="*/ 4201545 h 5550922"/>
              <a:gd name="connsiteX3" fmla="*/ 4115318 w 5607000"/>
              <a:gd name="connsiteY3" fmla="*/ 5204403 h 5550922"/>
              <a:gd name="connsiteX4" fmla="*/ 2802580 w 5607000"/>
              <a:gd name="connsiteY4" fmla="*/ 5550860 h 5550922"/>
              <a:gd name="connsiteX5" fmla="*/ 1420185 w 5607000"/>
              <a:gd name="connsiteY5" fmla="*/ 5184843 h 5550922"/>
              <a:gd name="connsiteX6" fmla="*/ 408440 w 5607000"/>
              <a:gd name="connsiteY6" fmla="*/ 4208403 h 5550922"/>
              <a:gd name="connsiteX7" fmla="*/ 580 w 5607000"/>
              <a:gd name="connsiteY7" fmla="*/ 2825055 h 5550922"/>
              <a:gd name="connsiteX8" fmla="*/ 346022 w 5607000"/>
              <a:gd name="connsiteY8" fmla="*/ 1408689 h 5550922"/>
              <a:gd name="connsiteX9" fmla="*/ 1355162 w 5607000"/>
              <a:gd name="connsiteY9" fmla="*/ 367226 h 5550922"/>
              <a:gd name="connsiteX10" fmla="*/ 2353918 w 5607000"/>
              <a:gd name="connsiteY10" fmla="*/ 0 h 5550922"/>
              <a:gd name="connsiteX0" fmla="*/ 5607000 w 5607000"/>
              <a:gd name="connsiteY0" fmla="*/ 2601068 h 5550922"/>
              <a:gd name="connsiteX1" fmla="*/ 5576451 w 5607000"/>
              <a:gd name="connsiteY1" fmla="*/ 2827659 h 5550922"/>
              <a:gd name="connsiteX2" fmla="*/ 5180973 w 5607000"/>
              <a:gd name="connsiteY2" fmla="*/ 4201545 h 5550922"/>
              <a:gd name="connsiteX3" fmla="*/ 4110429 w 5607000"/>
              <a:gd name="connsiteY3" fmla="*/ 5204403 h 5550922"/>
              <a:gd name="connsiteX4" fmla="*/ 2802580 w 5607000"/>
              <a:gd name="connsiteY4" fmla="*/ 5550860 h 5550922"/>
              <a:gd name="connsiteX5" fmla="*/ 1420185 w 5607000"/>
              <a:gd name="connsiteY5" fmla="*/ 5184843 h 5550922"/>
              <a:gd name="connsiteX6" fmla="*/ 408440 w 5607000"/>
              <a:gd name="connsiteY6" fmla="*/ 4208403 h 5550922"/>
              <a:gd name="connsiteX7" fmla="*/ 580 w 5607000"/>
              <a:gd name="connsiteY7" fmla="*/ 2825055 h 5550922"/>
              <a:gd name="connsiteX8" fmla="*/ 346022 w 5607000"/>
              <a:gd name="connsiteY8" fmla="*/ 1408689 h 5550922"/>
              <a:gd name="connsiteX9" fmla="*/ 1355162 w 5607000"/>
              <a:gd name="connsiteY9" fmla="*/ 367226 h 5550922"/>
              <a:gd name="connsiteX10" fmla="*/ 2353918 w 5607000"/>
              <a:gd name="connsiteY10" fmla="*/ 0 h 5550922"/>
              <a:gd name="connsiteX0" fmla="*/ 5607000 w 5607000"/>
              <a:gd name="connsiteY0" fmla="*/ 2601068 h 5550922"/>
              <a:gd name="connsiteX1" fmla="*/ 5576451 w 5607000"/>
              <a:gd name="connsiteY1" fmla="*/ 2827659 h 5550922"/>
              <a:gd name="connsiteX2" fmla="*/ 5180973 w 5607000"/>
              <a:gd name="connsiteY2" fmla="*/ 4201545 h 5550922"/>
              <a:gd name="connsiteX3" fmla="*/ 4110429 w 5607000"/>
              <a:gd name="connsiteY3" fmla="*/ 5204403 h 5550922"/>
              <a:gd name="connsiteX4" fmla="*/ 2802580 w 5607000"/>
              <a:gd name="connsiteY4" fmla="*/ 5550860 h 5550922"/>
              <a:gd name="connsiteX5" fmla="*/ 1420185 w 5607000"/>
              <a:gd name="connsiteY5" fmla="*/ 5184843 h 5550922"/>
              <a:gd name="connsiteX6" fmla="*/ 408440 w 5607000"/>
              <a:gd name="connsiteY6" fmla="*/ 4208403 h 5550922"/>
              <a:gd name="connsiteX7" fmla="*/ 580 w 5607000"/>
              <a:gd name="connsiteY7" fmla="*/ 2825055 h 5550922"/>
              <a:gd name="connsiteX8" fmla="*/ 346022 w 5607000"/>
              <a:gd name="connsiteY8" fmla="*/ 1408689 h 5550922"/>
              <a:gd name="connsiteX9" fmla="*/ 1355162 w 5607000"/>
              <a:gd name="connsiteY9" fmla="*/ 367226 h 5550922"/>
              <a:gd name="connsiteX10" fmla="*/ 2353918 w 5607000"/>
              <a:gd name="connsiteY10" fmla="*/ 0 h 5550922"/>
              <a:gd name="connsiteX0" fmla="*/ 5607000 w 5607000"/>
              <a:gd name="connsiteY0" fmla="*/ 2601068 h 5550894"/>
              <a:gd name="connsiteX1" fmla="*/ 5576451 w 5607000"/>
              <a:gd name="connsiteY1" fmla="*/ 2827659 h 5550894"/>
              <a:gd name="connsiteX2" fmla="*/ 5180973 w 5607000"/>
              <a:gd name="connsiteY2" fmla="*/ 4201545 h 5550894"/>
              <a:gd name="connsiteX3" fmla="*/ 4120208 w 5607000"/>
              <a:gd name="connsiteY3" fmla="*/ 5199514 h 5550894"/>
              <a:gd name="connsiteX4" fmla="*/ 2802580 w 5607000"/>
              <a:gd name="connsiteY4" fmla="*/ 5550860 h 5550894"/>
              <a:gd name="connsiteX5" fmla="*/ 1420185 w 5607000"/>
              <a:gd name="connsiteY5" fmla="*/ 5184843 h 5550894"/>
              <a:gd name="connsiteX6" fmla="*/ 408440 w 5607000"/>
              <a:gd name="connsiteY6" fmla="*/ 4208403 h 5550894"/>
              <a:gd name="connsiteX7" fmla="*/ 580 w 5607000"/>
              <a:gd name="connsiteY7" fmla="*/ 2825055 h 5550894"/>
              <a:gd name="connsiteX8" fmla="*/ 346022 w 5607000"/>
              <a:gd name="connsiteY8" fmla="*/ 1408689 h 5550894"/>
              <a:gd name="connsiteX9" fmla="*/ 1355162 w 5607000"/>
              <a:gd name="connsiteY9" fmla="*/ 367226 h 5550894"/>
              <a:gd name="connsiteX10" fmla="*/ 2353918 w 5607000"/>
              <a:gd name="connsiteY10" fmla="*/ 0 h 5550894"/>
              <a:gd name="connsiteX0" fmla="*/ 5607000 w 5607000"/>
              <a:gd name="connsiteY0" fmla="*/ 2601068 h 5550959"/>
              <a:gd name="connsiteX1" fmla="*/ 5576451 w 5607000"/>
              <a:gd name="connsiteY1" fmla="*/ 2827659 h 5550959"/>
              <a:gd name="connsiteX2" fmla="*/ 5180973 w 5607000"/>
              <a:gd name="connsiteY2" fmla="*/ 4201545 h 5550959"/>
              <a:gd name="connsiteX3" fmla="*/ 4120208 w 5607000"/>
              <a:gd name="connsiteY3" fmla="*/ 5209293 h 5550959"/>
              <a:gd name="connsiteX4" fmla="*/ 2802580 w 5607000"/>
              <a:gd name="connsiteY4" fmla="*/ 5550860 h 5550959"/>
              <a:gd name="connsiteX5" fmla="*/ 1420185 w 5607000"/>
              <a:gd name="connsiteY5" fmla="*/ 5184843 h 5550959"/>
              <a:gd name="connsiteX6" fmla="*/ 408440 w 5607000"/>
              <a:gd name="connsiteY6" fmla="*/ 4208403 h 5550959"/>
              <a:gd name="connsiteX7" fmla="*/ 580 w 5607000"/>
              <a:gd name="connsiteY7" fmla="*/ 2825055 h 5550959"/>
              <a:gd name="connsiteX8" fmla="*/ 346022 w 5607000"/>
              <a:gd name="connsiteY8" fmla="*/ 1408689 h 5550959"/>
              <a:gd name="connsiteX9" fmla="*/ 1355162 w 5607000"/>
              <a:gd name="connsiteY9" fmla="*/ 367226 h 5550959"/>
              <a:gd name="connsiteX10" fmla="*/ 2353918 w 5607000"/>
              <a:gd name="connsiteY10" fmla="*/ 0 h 5550959"/>
              <a:gd name="connsiteX0" fmla="*/ 5607000 w 5607000"/>
              <a:gd name="connsiteY0" fmla="*/ 2601068 h 5551137"/>
              <a:gd name="connsiteX1" fmla="*/ 5576451 w 5607000"/>
              <a:gd name="connsiteY1" fmla="*/ 2827659 h 5551137"/>
              <a:gd name="connsiteX2" fmla="*/ 5180973 w 5607000"/>
              <a:gd name="connsiteY2" fmla="*/ 4201545 h 5551137"/>
              <a:gd name="connsiteX3" fmla="*/ 4129987 w 5607000"/>
              <a:gd name="connsiteY3" fmla="*/ 5223963 h 5551137"/>
              <a:gd name="connsiteX4" fmla="*/ 2802580 w 5607000"/>
              <a:gd name="connsiteY4" fmla="*/ 5550860 h 5551137"/>
              <a:gd name="connsiteX5" fmla="*/ 1420185 w 5607000"/>
              <a:gd name="connsiteY5" fmla="*/ 5184843 h 5551137"/>
              <a:gd name="connsiteX6" fmla="*/ 408440 w 5607000"/>
              <a:gd name="connsiteY6" fmla="*/ 4208403 h 5551137"/>
              <a:gd name="connsiteX7" fmla="*/ 580 w 5607000"/>
              <a:gd name="connsiteY7" fmla="*/ 2825055 h 5551137"/>
              <a:gd name="connsiteX8" fmla="*/ 346022 w 5607000"/>
              <a:gd name="connsiteY8" fmla="*/ 1408689 h 5551137"/>
              <a:gd name="connsiteX9" fmla="*/ 1355162 w 5607000"/>
              <a:gd name="connsiteY9" fmla="*/ 367226 h 5551137"/>
              <a:gd name="connsiteX10" fmla="*/ 2353918 w 5607000"/>
              <a:gd name="connsiteY10" fmla="*/ 0 h 5551137"/>
              <a:gd name="connsiteX0" fmla="*/ 5577661 w 5606061"/>
              <a:gd name="connsiteY0" fmla="*/ 2586398 h 5551137"/>
              <a:gd name="connsiteX1" fmla="*/ 5576451 w 5606061"/>
              <a:gd name="connsiteY1" fmla="*/ 2827659 h 5551137"/>
              <a:gd name="connsiteX2" fmla="*/ 5180973 w 5606061"/>
              <a:gd name="connsiteY2" fmla="*/ 4201545 h 5551137"/>
              <a:gd name="connsiteX3" fmla="*/ 4129987 w 5606061"/>
              <a:gd name="connsiteY3" fmla="*/ 5223963 h 5551137"/>
              <a:gd name="connsiteX4" fmla="*/ 2802580 w 5606061"/>
              <a:gd name="connsiteY4" fmla="*/ 5550860 h 5551137"/>
              <a:gd name="connsiteX5" fmla="*/ 1420185 w 5606061"/>
              <a:gd name="connsiteY5" fmla="*/ 5184843 h 5551137"/>
              <a:gd name="connsiteX6" fmla="*/ 408440 w 5606061"/>
              <a:gd name="connsiteY6" fmla="*/ 4208403 h 5551137"/>
              <a:gd name="connsiteX7" fmla="*/ 580 w 5606061"/>
              <a:gd name="connsiteY7" fmla="*/ 2825055 h 5551137"/>
              <a:gd name="connsiteX8" fmla="*/ 346022 w 5606061"/>
              <a:gd name="connsiteY8" fmla="*/ 1408689 h 5551137"/>
              <a:gd name="connsiteX9" fmla="*/ 1355162 w 5606061"/>
              <a:gd name="connsiteY9" fmla="*/ 367226 h 5551137"/>
              <a:gd name="connsiteX10" fmla="*/ 2353918 w 5606061"/>
              <a:gd name="connsiteY10" fmla="*/ 0 h 5551137"/>
              <a:gd name="connsiteX0" fmla="*/ 5577661 w 5613468"/>
              <a:gd name="connsiteY0" fmla="*/ 2586398 h 5551137"/>
              <a:gd name="connsiteX1" fmla="*/ 5586231 w 5613468"/>
              <a:gd name="connsiteY1" fmla="*/ 2827659 h 5551137"/>
              <a:gd name="connsiteX2" fmla="*/ 5180973 w 5613468"/>
              <a:gd name="connsiteY2" fmla="*/ 4201545 h 5551137"/>
              <a:gd name="connsiteX3" fmla="*/ 4129987 w 5613468"/>
              <a:gd name="connsiteY3" fmla="*/ 5223963 h 5551137"/>
              <a:gd name="connsiteX4" fmla="*/ 2802580 w 5613468"/>
              <a:gd name="connsiteY4" fmla="*/ 5550860 h 5551137"/>
              <a:gd name="connsiteX5" fmla="*/ 1420185 w 5613468"/>
              <a:gd name="connsiteY5" fmla="*/ 5184843 h 5551137"/>
              <a:gd name="connsiteX6" fmla="*/ 408440 w 5613468"/>
              <a:gd name="connsiteY6" fmla="*/ 4208403 h 5551137"/>
              <a:gd name="connsiteX7" fmla="*/ 580 w 5613468"/>
              <a:gd name="connsiteY7" fmla="*/ 2825055 h 5551137"/>
              <a:gd name="connsiteX8" fmla="*/ 346022 w 5613468"/>
              <a:gd name="connsiteY8" fmla="*/ 1408689 h 5551137"/>
              <a:gd name="connsiteX9" fmla="*/ 1355162 w 5613468"/>
              <a:gd name="connsiteY9" fmla="*/ 367226 h 5551137"/>
              <a:gd name="connsiteX10" fmla="*/ 2353918 w 5613468"/>
              <a:gd name="connsiteY10" fmla="*/ 0 h 5551137"/>
              <a:gd name="connsiteX0" fmla="*/ 5577661 w 5586231"/>
              <a:gd name="connsiteY0" fmla="*/ 2586398 h 5551137"/>
              <a:gd name="connsiteX1" fmla="*/ 5586231 w 5586231"/>
              <a:gd name="connsiteY1" fmla="*/ 2827659 h 5551137"/>
              <a:gd name="connsiteX2" fmla="*/ 5180973 w 5586231"/>
              <a:gd name="connsiteY2" fmla="*/ 4201545 h 5551137"/>
              <a:gd name="connsiteX3" fmla="*/ 4129987 w 5586231"/>
              <a:gd name="connsiteY3" fmla="*/ 5223963 h 5551137"/>
              <a:gd name="connsiteX4" fmla="*/ 2802580 w 5586231"/>
              <a:gd name="connsiteY4" fmla="*/ 5550860 h 5551137"/>
              <a:gd name="connsiteX5" fmla="*/ 1420185 w 5586231"/>
              <a:gd name="connsiteY5" fmla="*/ 5184843 h 5551137"/>
              <a:gd name="connsiteX6" fmla="*/ 408440 w 5586231"/>
              <a:gd name="connsiteY6" fmla="*/ 4208403 h 5551137"/>
              <a:gd name="connsiteX7" fmla="*/ 580 w 5586231"/>
              <a:gd name="connsiteY7" fmla="*/ 2825055 h 5551137"/>
              <a:gd name="connsiteX8" fmla="*/ 346022 w 5586231"/>
              <a:gd name="connsiteY8" fmla="*/ 1408689 h 5551137"/>
              <a:gd name="connsiteX9" fmla="*/ 1355162 w 5586231"/>
              <a:gd name="connsiteY9" fmla="*/ 367226 h 5551137"/>
              <a:gd name="connsiteX10" fmla="*/ 2353918 w 5586231"/>
              <a:gd name="connsiteY10" fmla="*/ 0 h 5551137"/>
              <a:gd name="connsiteX0" fmla="*/ 5586231 w 5586231"/>
              <a:gd name="connsiteY0" fmla="*/ 2827659 h 5551137"/>
              <a:gd name="connsiteX1" fmla="*/ 5180973 w 5586231"/>
              <a:gd name="connsiteY1" fmla="*/ 4201545 h 5551137"/>
              <a:gd name="connsiteX2" fmla="*/ 4129987 w 5586231"/>
              <a:gd name="connsiteY2" fmla="*/ 5223963 h 5551137"/>
              <a:gd name="connsiteX3" fmla="*/ 2802580 w 5586231"/>
              <a:gd name="connsiteY3" fmla="*/ 5550860 h 5551137"/>
              <a:gd name="connsiteX4" fmla="*/ 1420185 w 5586231"/>
              <a:gd name="connsiteY4" fmla="*/ 5184843 h 5551137"/>
              <a:gd name="connsiteX5" fmla="*/ 408440 w 5586231"/>
              <a:gd name="connsiteY5" fmla="*/ 4208403 h 5551137"/>
              <a:gd name="connsiteX6" fmla="*/ 580 w 5586231"/>
              <a:gd name="connsiteY6" fmla="*/ 2825055 h 5551137"/>
              <a:gd name="connsiteX7" fmla="*/ 346022 w 5586231"/>
              <a:gd name="connsiteY7" fmla="*/ 1408689 h 5551137"/>
              <a:gd name="connsiteX8" fmla="*/ 1355162 w 5586231"/>
              <a:gd name="connsiteY8" fmla="*/ 367226 h 5551137"/>
              <a:gd name="connsiteX9" fmla="*/ 2353918 w 5586231"/>
              <a:gd name="connsiteY9" fmla="*/ 0 h 555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231" h="5551137">
                <a:moveTo>
                  <a:pt x="5586231" y="2827659"/>
                </a:moveTo>
                <a:cubicBezTo>
                  <a:pt x="5520116" y="3096850"/>
                  <a:pt x="5423680" y="3802161"/>
                  <a:pt x="5180973" y="4201545"/>
                </a:cubicBezTo>
                <a:cubicBezTo>
                  <a:pt x="4938266" y="4600929"/>
                  <a:pt x="4526386" y="4999077"/>
                  <a:pt x="4129987" y="5223963"/>
                </a:cubicBezTo>
                <a:cubicBezTo>
                  <a:pt x="3733588" y="5448849"/>
                  <a:pt x="3254214" y="5557380"/>
                  <a:pt x="2802580" y="5550860"/>
                </a:cubicBezTo>
                <a:cubicBezTo>
                  <a:pt x="2350946" y="5544340"/>
                  <a:pt x="1819208" y="5408586"/>
                  <a:pt x="1420185" y="5184843"/>
                </a:cubicBezTo>
                <a:cubicBezTo>
                  <a:pt x="1021162" y="4961100"/>
                  <a:pt x="645041" y="4601701"/>
                  <a:pt x="408440" y="4208403"/>
                </a:cubicBezTo>
                <a:cubicBezTo>
                  <a:pt x="171839" y="3815105"/>
                  <a:pt x="10983" y="3291674"/>
                  <a:pt x="580" y="2825055"/>
                </a:cubicBezTo>
                <a:cubicBezTo>
                  <a:pt x="-9823" y="2358436"/>
                  <a:pt x="120258" y="1818327"/>
                  <a:pt x="346022" y="1408689"/>
                </a:cubicBezTo>
                <a:cubicBezTo>
                  <a:pt x="571786" y="999051"/>
                  <a:pt x="1020513" y="602007"/>
                  <a:pt x="1355162" y="367226"/>
                </a:cubicBezTo>
                <a:cubicBezTo>
                  <a:pt x="1689811" y="132445"/>
                  <a:pt x="1994825" y="66675"/>
                  <a:pt x="2353918" y="0"/>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131484" y="2324010"/>
            <a:ext cx="1219200" cy="1200329"/>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Mar. 28</a:t>
            </a:r>
            <a:endParaRPr lang="en-US" sz="3600" dirty="0">
              <a:effectLst>
                <a:outerShdw blurRad="38100" dist="38100" dir="2700000" algn="tl">
                  <a:srgbClr val="000000">
                    <a:alpha val="43137"/>
                  </a:srgbClr>
                </a:outerShdw>
              </a:effectLst>
            </a:endParaRPr>
          </a:p>
        </p:txBody>
      </p:sp>
      <p:sp>
        <p:nvSpPr>
          <p:cNvPr id="48" name="6-Point Star 47"/>
          <p:cNvSpPr/>
          <p:nvPr/>
        </p:nvSpPr>
        <p:spPr>
          <a:xfrm>
            <a:off x="6902884" y="2788829"/>
            <a:ext cx="404069" cy="449581"/>
          </a:xfrm>
          <a:prstGeom prst="star6">
            <a:avLst/>
          </a:prstGeom>
          <a:solidFill>
            <a:schemeClr val="bg1"/>
          </a:solidFill>
          <a:ln>
            <a:solidFill>
              <a:schemeClr val="bg1"/>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6-Point Star 48"/>
          <p:cNvSpPr/>
          <p:nvPr/>
        </p:nvSpPr>
        <p:spPr>
          <a:xfrm>
            <a:off x="3832024" y="152400"/>
            <a:ext cx="404069" cy="449581"/>
          </a:xfrm>
          <a:prstGeom prst="star6">
            <a:avLst/>
          </a:prstGeom>
          <a:solidFill>
            <a:schemeClr val="bg1"/>
          </a:solidFill>
          <a:ln>
            <a:solidFill>
              <a:schemeClr val="bg1"/>
            </a:solid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13198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7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110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12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2200"/>
                            </p:stCondLst>
                            <p:childTnLst>
                              <p:par>
                                <p:cTn id="46" presetID="10"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par>
                          <p:cTn id="49" fill="hold">
                            <p:stCondLst>
                              <p:cond delay="2700"/>
                            </p:stCondLst>
                            <p:childTnLst>
                              <p:par>
                                <p:cTn id="50" presetID="10"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heel(1)">
                                      <p:cBhvr>
                                        <p:cTn id="57" dur="2000"/>
                                        <p:tgtEl>
                                          <p:spTgt spid="36"/>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P spid="27" grpId="0"/>
      <p:bldP spid="28" grpId="0"/>
      <p:bldP spid="29" grpId="0"/>
      <p:bldP spid="30" grpId="0"/>
      <p:bldP spid="32" grpId="0"/>
      <p:bldP spid="33" grpId="0"/>
      <p:bldP spid="34" grpId="0"/>
      <p:bldP spid="36" grpId="0" animBg="1"/>
      <p:bldP spid="47" grpId="0"/>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657" y="5014319"/>
            <a:ext cx="900683" cy="1140105"/>
          </a:xfrm>
          <a:prstGeom prst="rect">
            <a:avLst/>
          </a:prstGeom>
        </p:spPr>
      </p:pic>
      <p:sp>
        <p:nvSpPr>
          <p:cNvPr id="5" name="TextBox 4"/>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22297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descr="http://eden-saga.com/wp-content/uploads/recentisme-sol-invictus-200po.gif"/>
          <p:cNvPicPr>
            <a:picLocks noChangeAspect="1" noChangeArrowheads="1"/>
          </p:cNvPicPr>
          <p:nvPr/>
        </p:nvPicPr>
        <p:blipFill rotWithShape="1">
          <a:blip r:embed="rId3">
            <a:extLst>
              <a:ext uri="{28A0092B-C50C-407E-A947-70E740481C1C}">
                <a14:useLocalDpi xmlns:a14="http://schemas.microsoft.com/office/drawing/2010/main" val="0"/>
              </a:ext>
            </a:extLst>
          </a:blip>
          <a:srcRect b="15916"/>
          <a:stretch/>
        </p:blipFill>
        <p:spPr bwMode="auto">
          <a:xfrm rot="489309">
            <a:off x="4777608" y="3287278"/>
            <a:ext cx="1874781" cy="2624693"/>
          </a:xfrm>
          <a:prstGeom prst="rect">
            <a:avLst/>
          </a:prstGeom>
          <a:noFill/>
          <a:effectLst>
            <a:outerShdw blurRad="190500" dist="381000" dir="18900000" algn="b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pic>
        <p:nvPicPr>
          <p:cNvPr id="1026" name="Picture 2" descr="https://hiddenlighthouse.files.wordpress.com/2011/02/ze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5838">
            <a:off x="6378340" y="754396"/>
            <a:ext cx="1824850" cy="2576259"/>
          </a:xfrm>
          <a:prstGeom prst="rect">
            <a:avLst/>
          </a:prstGeom>
          <a:noFill/>
          <a:effectLst>
            <a:outerShdw blurRad="190500" dist="381000" dir="8100000" algn="tr"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838200"/>
            <a:ext cx="52578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Saturnalia</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685800" y="1407688"/>
            <a:ext cx="48768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Dec. 17-23</a:t>
            </a:r>
            <a:endParaRPr lang="en-US" sz="3600" dirty="0"/>
          </a:p>
        </p:txBody>
      </p:sp>
      <p:sp>
        <p:nvSpPr>
          <p:cNvPr id="37" name="TextBox 36"/>
          <p:cNvSpPr txBox="1"/>
          <p:nvPr/>
        </p:nvSpPr>
        <p:spPr>
          <a:xfrm>
            <a:off x="457200" y="1971140"/>
            <a:ext cx="5257800"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The Birthday of the Unconquerable Sun (</a:t>
            </a: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Dies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Natalis</a:t>
            </a: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Solis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Invicti</a:t>
            </a:r>
            <a:r>
              <a:rPr lang="en-US" sz="3600" dirty="0">
                <a:effectLst>
                  <a:outerShdw blurRad="38100" dist="38100" dir="2700000" algn="tl">
                    <a:srgbClr val="000000">
                      <a:alpha val="43137"/>
                    </a:srgbClr>
                  </a:outerShdw>
                </a:effectLst>
              </a:rPr>
              <a:t>) </a:t>
            </a:r>
          </a:p>
        </p:txBody>
      </p:sp>
      <p:sp>
        <p:nvSpPr>
          <p:cNvPr id="38" name="TextBox 37"/>
          <p:cNvSpPr txBox="1"/>
          <p:nvPr/>
        </p:nvSpPr>
        <p:spPr>
          <a:xfrm>
            <a:off x="685800" y="3654732"/>
            <a:ext cx="48768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Dec. 25</a:t>
            </a:r>
            <a:endParaRPr lang="en-US" sz="3600" dirty="0"/>
          </a:p>
        </p:txBody>
      </p:sp>
      <p:sp>
        <p:nvSpPr>
          <p:cNvPr id="9" name="TextBox 8"/>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306461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par>
                          <p:cTn id="26" fill="hold">
                            <p:stCondLst>
                              <p:cond delay="1000"/>
                            </p:stCondLst>
                            <p:childTnLst>
                              <p:par>
                                <p:cTn id="27" presetID="3" presetClass="emph" presetSubtype="2" fill="hold" grpId="1" nodeType="afterEffect">
                                  <p:stCondLst>
                                    <p:cond delay="0"/>
                                  </p:stCondLst>
                                  <p:childTnLst>
                                    <p:animClr clrSpc="rgb" dir="cw">
                                      <p:cBhvr override="childStyle">
                                        <p:cTn id="28" dur="2000" fill="hold"/>
                                        <p:tgtEl>
                                          <p:spTgt spid="2"/>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2000" fill="hold"/>
                                        <p:tgtEl>
                                          <p:spTgt spid="6"/>
                                        </p:tgtEl>
                                        <p:attrNameLst>
                                          <p:attrName>style.color</p:attrName>
                                        </p:attrNameLst>
                                      </p:cBhvr>
                                      <p:to>
                                        <a:schemeClr val="accent2"/>
                                      </p:to>
                                    </p:animClr>
                                  </p:childTnLst>
                                </p:cTn>
                              </p:par>
                              <p:par>
                                <p:cTn id="31" presetID="9" presetClass="emph" presetSubtype="0" nodeType="withEffect">
                                  <p:stCondLst>
                                    <p:cond delay="0"/>
                                  </p:stCondLst>
                                  <p:childTnLst>
                                    <p:set>
                                      <p:cBhvr rctx="PPT">
                                        <p:cTn id="32" dur="indefinite"/>
                                        <p:tgtEl>
                                          <p:spTgt spid="1026"/>
                                        </p:tgtEl>
                                        <p:attrNameLst>
                                          <p:attrName>style.opacity</p:attrName>
                                        </p:attrNameLst>
                                      </p:cBhvr>
                                      <p:to>
                                        <p:strVal val="0.5"/>
                                      </p:to>
                                    </p:set>
                                    <p:animEffect filter="image" prLst="opacity: 0.5">
                                      <p:cBhvr rctx="IE">
                                        <p:cTn id="33" dur="indefinite"/>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229600" cy="5632311"/>
          </a:xfrm>
          <a:prstGeom prst="rect">
            <a:avLst/>
          </a:prstGeom>
          <a:noFill/>
        </p:spPr>
        <p:txBody>
          <a:bodyPr wrap="square" rtlCol="0">
            <a:spAutoFit/>
          </a:bodyPr>
          <a:lstStyle/>
          <a:p>
            <a:r>
              <a:rPr lang="en-US" sz="3600" dirty="0" err="1">
                <a:solidFill>
                  <a:srgbClr val="FFFF00"/>
                </a:solidFill>
              </a:rPr>
              <a:t>Asterius</a:t>
            </a:r>
            <a:r>
              <a:rPr lang="en-US" sz="3600" dirty="0">
                <a:solidFill>
                  <a:srgbClr val="FFFF00"/>
                </a:solidFill>
              </a:rPr>
              <a:t> of </a:t>
            </a:r>
            <a:r>
              <a:rPr lang="en-US" sz="3600" dirty="0" err="1">
                <a:solidFill>
                  <a:srgbClr val="FFFF00"/>
                </a:solidFill>
              </a:rPr>
              <a:t>Amasea</a:t>
            </a:r>
            <a:r>
              <a:rPr lang="en-US" sz="3600" dirty="0">
                <a:solidFill>
                  <a:srgbClr val="FFFF00"/>
                </a:solidFill>
              </a:rPr>
              <a:t> </a:t>
            </a:r>
            <a:r>
              <a:rPr lang="en-US" sz="3600" dirty="0" smtClean="0">
                <a:solidFill>
                  <a:srgbClr val="FFFF00"/>
                </a:solidFill>
              </a:rPr>
              <a:t>(Jan</a:t>
            </a:r>
            <a:r>
              <a:rPr lang="en-US" sz="3600" dirty="0">
                <a:solidFill>
                  <a:srgbClr val="FFFF00"/>
                </a:solidFill>
              </a:rPr>
              <a:t>. 1, AD </a:t>
            </a:r>
            <a:r>
              <a:rPr lang="en-US" sz="3600" dirty="0" smtClean="0">
                <a:solidFill>
                  <a:srgbClr val="FFFF00"/>
                </a:solidFill>
              </a:rPr>
              <a:t>400) </a:t>
            </a:r>
            <a:r>
              <a:rPr lang="en-US" sz="3600" dirty="0">
                <a:solidFill>
                  <a:srgbClr val="FFFF00"/>
                </a:solidFill>
              </a:rPr>
              <a:t>~ </a:t>
            </a:r>
            <a:r>
              <a:rPr lang="en-US" sz="3600" dirty="0"/>
              <a:t>“This festival teaches even the little children, artless and simple, to be greedy, and accustoms them to go from house to house and to offer novel gifts, fruits covered with silver tinsel. For these they receive, in return, gifts double their value, and thus the tender minds of the young begin to be impressed with that which is commercial and sordid.”</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53743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457200"/>
            <a:ext cx="52578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Lord of Misrule</a:t>
            </a:r>
            <a:endParaRPr lang="en-US" sz="3600" dirty="0">
              <a:effectLst>
                <a:outerShdw blurRad="38100" dist="38100" dir="2700000" algn="tl">
                  <a:srgbClr val="000000">
                    <a:alpha val="43137"/>
                  </a:srgbClr>
                </a:outerShdw>
              </a:effectLst>
            </a:endParaRPr>
          </a:p>
        </p:txBody>
      </p:sp>
      <p:pic>
        <p:nvPicPr>
          <p:cNvPr id="2050" name="Picture 2" descr="http://alexsumner.files.wordpress.com/2010/12/lord-of-misr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2303">
            <a:off x="4957572" y="1164491"/>
            <a:ext cx="2581656" cy="3688081"/>
          </a:xfrm>
          <a:prstGeom prst="rect">
            <a:avLst/>
          </a:prstGeom>
          <a:noFill/>
          <a:effectLst>
            <a:outerShdw blurRad="190500" dist="381000" dir="2700000" algn="tl" rotWithShape="0">
              <a:schemeClr val="bg1">
                <a:alpha val="30000"/>
              </a:schemeClr>
            </a:outerShdw>
          </a:effectLst>
          <a:scene3d>
            <a:camera prst="orthographicFront"/>
            <a:lightRig rig="threePt" dir="t"/>
          </a:scene3d>
          <a:sp3d>
            <a:bevelT w="190500" h="190500"/>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291" y="6189611"/>
            <a:ext cx="4487341" cy="646331"/>
          </a:xfrm>
          <a:prstGeom prst="rect">
            <a:avLst/>
          </a:prstGeom>
          <a:noFill/>
          <a:effectLst/>
          <a:scene3d>
            <a:camera prst="orthographicFront"/>
            <a:lightRig rig="threePt" dir="t"/>
          </a:scene3d>
          <a:sp3d>
            <a:bevelT w="254000" h="254000" prst="angle"/>
          </a:sp3d>
        </p:spPr>
        <p:txBody>
          <a:bodyPr wrap="square" rtlCol="0">
            <a:spAutoFit/>
            <a:sp3d extrusionH="139700" contourW="12700">
              <a:bevelT w="317500" h="317500"/>
              <a:extrusionClr>
                <a:schemeClr val="bg2"/>
              </a:extrusionClr>
              <a:contourClr>
                <a:srgbClr val="660066"/>
              </a:contourClr>
            </a:sp3d>
          </a:bodyPr>
          <a:lstStyle/>
          <a:p>
            <a:pPr algn="ctr"/>
            <a:r>
              <a:rPr lang="en-US" sz="3600" b="1" dirty="0" smtClean="0">
                <a:solidFill>
                  <a:schemeClr val="bg1"/>
                </a:solidFill>
                <a:effectLst/>
                <a:latin typeface="Baphomet" panose="00000400000000000000" pitchFamily="2" charset="0"/>
              </a:rPr>
              <a:t>Hallelujah or </a:t>
            </a:r>
            <a:r>
              <a:rPr lang="en-US" sz="3600" b="1" dirty="0">
                <a:solidFill>
                  <a:schemeClr val="bg1"/>
                </a:solidFill>
                <a:effectLst/>
                <a:latin typeface="Baphomet" panose="00000400000000000000" pitchFamily="2" charset="0"/>
              </a:rPr>
              <a:t>Humbug?</a:t>
            </a:r>
          </a:p>
        </p:txBody>
      </p:sp>
    </p:spTree>
    <p:extLst>
      <p:ext uri="{BB962C8B-B14F-4D97-AF65-F5344CB8AC3E}">
        <p14:creationId xmlns:p14="http://schemas.microsoft.com/office/powerpoint/2010/main" val="240232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hristma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hristmas">
      <a:majorFont>
        <a:latin typeface="Caligula"/>
        <a:ea typeface=""/>
        <a:cs typeface=""/>
      </a:majorFont>
      <a:minorFont>
        <a:latin typeface="Caligula"/>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2424</TotalTime>
  <Words>959</Words>
  <Application>Microsoft Office PowerPoint</Application>
  <PresentationFormat>On-screen Show (4:3)</PresentationFormat>
  <Paragraphs>164</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Aharoni</vt:lpstr>
      <vt:lpstr>Baphomet</vt:lpstr>
      <vt:lpstr>Greek</vt:lpstr>
      <vt:lpstr>Times New Roman</vt:lpstr>
      <vt:lpstr>Abadi MT Condensed</vt:lpstr>
      <vt:lpstr>Arial</vt:lpstr>
      <vt:lpstr>Old English Text MT</vt:lpstr>
      <vt:lpstr>Symbol</vt:lpstr>
      <vt:lpstr>Caligula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77</cp:revision>
  <dcterms:created xsi:type="dcterms:W3CDTF">2014-12-19T02:03:20Z</dcterms:created>
  <dcterms:modified xsi:type="dcterms:W3CDTF">2014-12-21T14:15:57Z</dcterms:modified>
</cp:coreProperties>
</file>